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73" r:id="rId2"/>
    <p:sldId id="47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59" d="100"/>
          <a:sy n="59" d="100"/>
        </p:scale>
        <p:origin x="26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810935EE-0A2B-423F-B3AF-400EBC7CA8D9}"/>
              </a:ext>
            </a:extLst>
          </p:cNvPr>
          <p:cNvGrpSpPr/>
          <p:nvPr/>
        </p:nvGrpSpPr>
        <p:grpSpPr>
          <a:xfrm>
            <a:off x="1284037" y="1140658"/>
            <a:ext cx="1618439" cy="2394741"/>
            <a:chOff x="1284037" y="1140658"/>
            <a:chExt cx="1618439" cy="2394741"/>
          </a:xfrm>
        </p:grpSpPr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A2B0087A-6BA2-4642-A103-46B121D45453}"/>
                </a:ext>
              </a:extLst>
            </p:cNvPr>
            <p:cNvGrpSpPr/>
            <p:nvPr/>
          </p:nvGrpSpPr>
          <p:grpSpPr>
            <a:xfrm>
              <a:off x="1374304" y="1140658"/>
              <a:ext cx="1297181" cy="2394741"/>
              <a:chOff x="1374304" y="1140658"/>
              <a:chExt cx="1297181" cy="2394741"/>
            </a:xfrm>
          </p:grpSpPr>
          <p:sp>
            <p:nvSpPr>
              <p:cNvPr id="3" name="フリーフォーム: 図形 2">
                <a:extLst>
                  <a:ext uri="{FF2B5EF4-FFF2-40B4-BE49-F238E27FC236}">
                    <a16:creationId xmlns:a16="http://schemas.microsoft.com/office/drawing/2014/main" id="{ECBD89B2-1032-439F-9F09-1806892FB605}"/>
                  </a:ext>
                </a:extLst>
              </p:cNvPr>
              <p:cNvSpPr/>
              <p:nvPr/>
            </p:nvSpPr>
            <p:spPr>
              <a:xfrm>
                <a:off x="1788975" y="2282020"/>
                <a:ext cx="467840" cy="38077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" name="グループ化 4">
                <a:extLst>
                  <a:ext uri="{FF2B5EF4-FFF2-40B4-BE49-F238E27FC236}">
                    <a16:creationId xmlns:a16="http://schemas.microsoft.com/office/drawing/2014/main" id="{F2214041-3461-474B-B845-1412AAB4CAC3}"/>
                  </a:ext>
                </a:extLst>
              </p:cNvPr>
              <p:cNvGrpSpPr/>
              <p:nvPr/>
            </p:nvGrpSpPr>
            <p:grpSpPr>
              <a:xfrm>
                <a:off x="1374304" y="1140658"/>
                <a:ext cx="1297181" cy="1340465"/>
                <a:chOff x="4260278" y="1003492"/>
                <a:chExt cx="1297181" cy="1340465"/>
              </a:xfrm>
            </p:grpSpPr>
            <p:sp>
              <p:nvSpPr>
                <p:cNvPr id="38" name="円/楕円 373">
                  <a:extLst>
                    <a:ext uri="{FF2B5EF4-FFF2-40B4-BE49-F238E27FC236}">
                      <a16:creationId xmlns:a16="http://schemas.microsoft.com/office/drawing/2014/main" id="{D26AA2ED-E034-4321-A094-4A206A7BD3D3}"/>
                    </a:ext>
                  </a:extLst>
                </p:cNvPr>
                <p:cNvSpPr/>
                <p:nvPr/>
              </p:nvSpPr>
              <p:spPr>
                <a:xfrm>
                  <a:off x="4328842" y="1003492"/>
                  <a:ext cx="1146281" cy="114628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9" name="月 823">
                  <a:extLst>
                    <a:ext uri="{FF2B5EF4-FFF2-40B4-BE49-F238E27FC236}">
                      <a16:creationId xmlns:a16="http://schemas.microsoft.com/office/drawing/2014/main" id="{D22E9E2E-E58C-4FE5-AEDA-1853BA140C0D}"/>
                    </a:ext>
                  </a:extLst>
                </p:cNvPr>
                <p:cNvSpPr/>
                <p:nvPr/>
              </p:nvSpPr>
              <p:spPr>
                <a:xfrm flipH="1">
                  <a:off x="4260278" y="1476890"/>
                  <a:ext cx="644357" cy="8670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5608" h="586168">
                      <a:moveTo>
                        <a:pt x="286452" y="0"/>
                      </a:moveTo>
                      <a:cubicBezTo>
                        <a:pt x="199276" y="192948"/>
                        <a:pt x="263638" y="433147"/>
                        <a:pt x="435608" y="556657"/>
                      </a:cubicBezTo>
                      <a:lnTo>
                        <a:pt x="435608" y="556658"/>
                      </a:lnTo>
                      <a:cubicBezTo>
                        <a:pt x="355652" y="578082"/>
                        <a:pt x="273439" y="556463"/>
                        <a:pt x="210751" y="504343"/>
                      </a:cubicBezTo>
                      <a:cubicBezTo>
                        <a:pt x="223970" y="533586"/>
                        <a:pt x="241477" y="560887"/>
                        <a:pt x="262179" y="586167"/>
                      </a:cubicBezTo>
                      <a:lnTo>
                        <a:pt x="262179" y="586168"/>
                      </a:lnTo>
                      <a:cubicBezTo>
                        <a:pt x="117382" y="586168"/>
                        <a:pt x="0" y="457160"/>
                        <a:pt x="0" y="298021"/>
                      </a:cubicBezTo>
                      <a:cubicBezTo>
                        <a:pt x="0" y="139406"/>
                        <a:pt x="116610" y="10724"/>
                        <a:pt x="260750" y="10033"/>
                      </a:cubicBezTo>
                      <a:cubicBezTo>
                        <a:pt x="268698" y="5310"/>
                        <a:pt x="277451" y="2412"/>
                        <a:pt x="286452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" name="月 823">
                  <a:extLst>
                    <a:ext uri="{FF2B5EF4-FFF2-40B4-BE49-F238E27FC236}">
                      <a16:creationId xmlns:a16="http://schemas.microsoft.com/office/drawing/2014/main" id="{3FAE72F3-D25B-468C-872A-C2620FB18053}"/>
                    </a:ext>
                  </a:extLst>
                </p:cNvPr>
                <p:cNvSpPr/>
                <p:nvPr/>
              </p:nvSpPr>
              <p:spPr>
                <a:xfrm>
                  <a:off x="4913102" y="1476890"/>
                  <a:ext cx="644357" cy="8670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5608" h="586168">
                      <a:moveTo>
                        <a:pt x="286452" y="0"/>
                      </a:moveTo>
                      <a:cubicBezTo>
                        <a:pt x="199276" y="192948"/>
                        <a:pt x="263638" y="433147"/>
                        <a:pt x="435608" y="556657"/>
                      </a:cubicBezTo>
                      <a:lnTo>
                        <a:pt x="435608" y="556658"/>
                      </a:lnTo>
                      <a:cubicBezTo>
                        <a:pt x="355652" y="578082"/>
                        <a:pt x="273439" y="556463"/>
                        <a:pt x="210751" y="504343"/>
                      </a:cubicBezTo>
                      <a:cubicBezTo>
                        <a:pt x="223970" y="533586"/>
                        <a:pt x="241477" y="560887"/>
                        <a:pt x="262179" y="586167"/>
                      </a:cubicBezTo>
                      <a:lnTo>
                        <a:pt x="262179" y="586168"/>
                      </a:lnTo>
                      <a:cubicBezTo>
                        <a:pt x="117382" y="586168"/>
                        <a:pt x="0" y="457160"/>
                        <a:pt x="0" y="298021"/>
                      </a:cubicBezTo>
                      <a:cubicBezTo>
                        <a:pt x="0" y="139406"/>
                        <a:pt x="116610" y="10724"/>
                        <a:pt x="260750" y="10033"/>
                      </a:cubicBezTo>
                      <a:cubicBezTo>
                        <a:pt x="268698" y="5310"/>
                        <a:pt x="277451" y="2412"/>
                        <a:pt x="286452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41" name="グループ化 40">
                  <a:extLst>
                    <a:ext uri="{FF2B5EF4-FFF2-40B4-BE49-F238E27FC236}">
                      <a16:creationId xmlns:a16="http://schemas.microsoft.com/office/drawing/2014/main" id="{04557EBB-6E15-4A22-94B9-2BCEB0D903C7}"/>
                    </a:ext>
                  </a:extLst>
                </p:cNvPr>
                <p:cNvGrpSpPr/>
                <p:nvPr/>
              </p:nvGrpSpPr>
              <p:grpSpPr>
                <a:xfrm>
                  <a:off x="4290454" y="1107003"/>
                  <a:ext cx="1234507" cy="1164732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54" name="グループ化 53">
                    <a:extLst>
                      <a:ext uri="{FF2B5EF4-FFF2-40B4-BE49-F238E27FC236}">
                        <a16:creationId xmlns:a16="http://schemas.microsoft.com/office/drawing/2014/main" id="{751EC75D-0287-4BBD-BEAF-7B357686F2F1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59" name="円/楕円 407">
                      <a:extLst>
                        <a:ext uri="{FF2B5EF4-FFF2-40B4-BE49-F238E27FC236}">
                          <a16:creationId xmlns:a16="http://schemas.microsoft.com/office/drawing/2014/main" id="{952B391D-56DD-486A-BFDD-3F30E84A4F0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0" name="円/楕円 408">
                      <a:extLst>
                        <a:ext uri="{FF2B5EF4-FFF2-40B4-BE49-F238E27FC236}">
                          <a16:creationId xmlns:a16="http://schemas.microsoft.com/office/drawing/2014/main" id="{2FF1288E-3CC8-4F63-BC26-78A278EC827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55" name="グループ化 54">
                    <a:extLst>
                      <a:ext uri="{FF2B5EF4-FFF2-40B4-BE49-F238E27FC236}">
                        <a16:creationId xmlns:a16="http://schemas.microsoft.com/office/drawing/2014/main" id="{77B772E7-3671-448B-9220-3E9FDD2ACFD0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57" name="円/楕円 405">
                      <a:extLst>
                        <a:ext uri="{FF2B5EF4-FFF2-40B4-BE49-F238E27FC236}">
                          <a16:creationId xmlns:a16="http://schemas.microsoft.com/office/drawing/2014/main" id="{813AE7D1-A5E1-4B9C-98F4-B4B35DA728F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8" name="円/楕円 406">
                      <a:extLst>
                        <a:ext uri="{FF2B5EF4-FFF2-40B4-BE49-F238E27FC236}">
                          <a16:creationId xmlns:a16="http://schemas.microsoft.com/office/drawing/2014/main" id="{6F0D964D-7D72-44BF-9E5F-B8D21212D08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56" name="円/楕円 404">
                    <a:extLst>
                      <a:ext uri="{FF2B5EF4-FFF2-40B4-BE49-F238E27FC236}">
                        <a16:creationId xmlns:a16="http://schemas.microsoft.com/office/drawing/2014/main" id="{B9DF3E59-89BE-49DF-AE9F-D6006F824B83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2" name="円/楕円 27">
                  <a:extLst>
                    <a:ext uri="{FF2B5EF4-FFF2-40B4-BE49-F238E27FC236}">
                      <a16:creationId xmlns:a16="http://schemas.microsoft.com/office/drawing/2014/main" id="{87FD1E28-3A96-4565-9439-A045C530C35C}"/>
                    </a:ext>
                  </a:extLst>
                </p:cNvPr>
                <p:cNvSpPr/>
                <p:nvPr/>
              </p:nvSpPr>
              <p:spPr>
                <a:xfrm>
                  <a:off x="4789198" y="2059832"/>
                  <a:ext cx="242954" cy="71438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5 w 3210423"/>
                    <a:gd name="connsiteY0" fmla="*/ 52379 h 398664"/>
                    <a:gd name="connsiteX1" fmla="*/ 1605211 w 3210423"/>
                    <a:gd name="connsiteY1" fmla="*/ 16836 h 398664"/>
                    <a:gd name="connsiteX2" fmla="*/ 3210423 w 3210423"/>
                    <a:gd name="connsiteY2" fmla="*/ 52379 h 398664"/>
                    <a:gd name="connsiteX3" fmla="*/ 1605214 w 3210423"/>
                    <a:gd name="connsiteY3" fmla="*/ 398664 h 398664"/>
                    <a:gd name="connsiteX4" fmla="*/ 5 w 3210423"/>
                    <a:gd name="connsiteY4" fmla="*/ 52379 h 398664"/>
                    <a:gd name="connsiteX0" fmla="*/ 5 w 3210423"/>
                    <a:gd name="connsiteY0" fmla="*/ 226449 h 572734"/>
                    <a:gd name="connsiteX1" fmla="*/ 1605212 w 3210423"/>
                    <a:gd name="connsiteY1" fmla="*/ 0 h 572734"/>
                    <a:gd name="connsiteX2" fmla="*/ 3210423 w 3210423"/>
                    <a:gd name="connsiteY2" fmla="*/ 226449 h 572734"/>
                    <a:gd name="connsiteX3" fmla="*/ 1605214 w 3210423"/>
                    <a:gd name="connsiteY3" fmla="*/ 572734 h 572734"/>
                    <a:gd name="connsiteX4" fmla="*/ 5 w 3210423"/>
                    <a:gd name="connsiteY4" fmla="*/ 226449 h 572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23" h="572734">
                      <a:moveTo>
                        <a:pt x="5" y="226449"/>
                      </a:moveTo>
                      <a:cubicBezTo>
                        <a:pt x="5" y="130993"/>
                        <a:pt x="718680" y="0"/>
                        <a:pt x="1605212" y="0"/>
                      </a:cubicBezTo>
                      <a:cubicBezTo>
                        <a:pt x="2491744" y="0"/>
                        <a:pt x="3210423" y="135207"/>
                        <a:pt x="3210423" y="226449"/>
                      </a:cubicBezTo>
                      <a:cubicBezTo>
                        <a:pt x="3210423" y="317691"/>
                        <a:pt x="2491746" y="572734"/>
                        <a:pt x="1605214" y="572734"/>
                      </a:cubicBezTo>
                      <a:cubicBezTo>
                        <a:pt x="718682" y="572734"/>
                        <a:pt x="5" y="321905"/>
                        <a:pt x="5" y="226449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3" name="円/楕円 27">
                  <a:extLst>
                    <a:ext uri="{FF2B5EF4-FFF2-40B4-BE49-F238E27FC236}">
                      <a16:creationId xmlns:a16="http://schemas.microsoft.com/office/drawing/2014/main" id="{4F9BA480-4891-4BB7-9E40-F1524989DC92}"/>
                    </a:ext>
                  </a:extLst>
                </p:cNvPr>
                <p:cNvSpPr/>
                <p:nvPr/>
              </p:nvSpPr>
              <p:spPr>
                <a:xfrm rot="10800000">
                  <a:off x="4486502" y="1463912"/>
                  <a:ext cx="313118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4" name="円/楕円 27">
                  <a:extLst>
                    <a:ext uri="{FF2B5EF4-FFF2-40B4-BE49-F238E27FC236}">
                      <a16:creationId xmlns:a16="http://schemas.microsoft.com/office/drawing/2014/main" id="{52C72360-62EB-4F31-8445-6829C5CB789E}"/>
                    </a:ext>
                  </a:extLst>
                </p:cNvPr>
                <p:cNvSpPr/>
                <p:nvPr/>
              </p:nvSpPr>
              <p:spPr>
                <a:xfrm rot="10800000">
                  <a:off x="5017372" y="1463912"/>
                  <a:ext cx="313118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5" name="正方形/長方形 67">
                  <a:extLst>
                    <a:ext uri="{FF2B5EF4-FFF2-40B4-BE49-F238E27FC236}">
                      <a16:creationId xmlns:a16="http://schemas.microsoft.com/office/drawing/2014/main" id="{87972717-981F-4C3E-8B71-95F8E1C57478}"/>
                    </a:ext>
                  </a:extLst>
                </p:cNvPr>
                <p:cNvSpPr/>
                <p:nvPr/>
              </p:nvSpPr>
              <p:spPr>
                <a:xfrm>
                  <a:off x="4882157" y="1957346"/>
                  <a:ext cx="74151" cy="3800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7" name="円/楕円 388">
                  <a:extLst>
                    <a:ext uri="{FF2B5EF4-FFF2-40B4-BE49-F238E27FC236}">
                      <a16:creationId xmlns:a16="http://schemas.microsoft.com/office/drawing/2014/main" id="{2C06E65A-1512-4C95-89EB-34BB448846DE}"/>
                    </a:ext>
                  </a:extLst>
                </p:cNvPr>
                <p:cNvSpPr/>
                <p:nvPr/>
              </p:nvSpPr>
              <p:spPr>
                <a:xfrm>
                  <a:off x="4616006" y="1659786"/>
                  <a:ext cx="81417" cy="17913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8" name="円/楕円 389">
                  <a:extLst>
                    <a:ext uri="{FF2B5EF4-FFF2-40B4-BE49-F238E27FC236}">
                      <a16:creationId xmlns:a16="http://schemas.microsoft.com/office/drawing/2014/main" id="{DDEADB93-3183-4BBB-B52F-A6237E719F5F}"/>
                    </a:ext>
                  </a:extLst>
                </p:cNvPr>
                <p:cNvSpPr/>
                <p:nvPr/>
              </p:nvSpPr>
              <p:spPr>
                <a:xfrm>
                  <a:off x="5126015" y="1659786"/>
                  <a:ext cx="81417" cy="17913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9" name="月 48">
                  <a:extLst>
                    <a:ext uri="{FF2B5EF4-FFF2-40B4-BE49-F238E27FC236}">
                      <a16:creationId xmlns:a16="http://schemas.microsoft.com/office/drawing/2014/main" id="{2BA2D578-AFBE-413C-B086-C87DFA5FB3E5}"/>
                    </a:ext>
                  </a:extLst>
                </p:cNvPr>
                <p:cNvSpPr/>
                <p:nvPr/>
              </p:nvSpPr>
              <p:spPr>
                <a:xfrm>
                  <a:off x="4550424" y="1140578"/>
                  <a:ext cx="140985" cy="436053"/>
                </a:xfrm>
                <a:prstGeom prst="moon">
                  <a:avLst>
                    <a:gd name="adj" fmla="val 63512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0" name="月 49">
                  <a:extLst>
                    <a:ext uri="{FF2B5EF4-FFF2-40B4-BE49-F238E27FC236}">
                      <a16:creationId xmlns:a16="http://schemas.microsoft.com/office/drawing/2014/main" id="{A9F30B83-EFA3-4BD5-A3B8-501F10175514}"/>
                    </a:ext>
                  </a:extLst>
                </p:cNvPr>
                <p:cNvSpPr/>
                <p:nvPr/>
              </p:nvSpPr>
              <p:spPr>
                <a:xfrm>
                  <a:off x="4454629" y="1180943"/>
                  <a:ext cx="140985" cy="436053"/>
                </a:xfrm>
                <a:prstGeom prst="moon">
                  <a:avLst>
                    <a:gd name="adj" fmla="val 51689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1" name="月 50">
                  <a:extLst>
                    <a:ext uri="{FF2B5EF4-FFF2-40B4-BE49-F238E27FC236}">
                      <a16:creationId xmlns:a16="http://schemas.microsoft.com/office/drawing/2014/main" id="{C3C352FE-B04F-4624-858F-DE5040B99A18}"/>
                    </a:ext>
                  </a:extLst>
                </p:cNvPr>
                <p:cNvSpPr/>
                <p:nvPr/>
              </p:nvSpPr>
              <p:spPr>
                <a:xfrm>
                  <a:off x="4660526" y="1070687"/>
                  <a:ext cx="128445" cy="421111"/>
                </a:xfrm>
                <a:prstGeom prst="moon">
                  <a:avLst>
                    <a:gd name="adj" fmla="val 43244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2" name="円/楕円 388">
                  <a:extLst>
                    <a:ext uri="{FF2B5EF4-FFF2-40B4-BE49-F238E27FC236}">
                      <a16:creationId xmlns:a16="http://schemas.microsoft.com/office/drawing/2014/main" id="{84034E95-286B-48B5-A642-6F162BB1BBAD}"/>
                    </a:ext>
                  </a:extLst>
                </p:cNvPr>
                <p:cNvSpPr/>
                <p:nvPr/>
              </p:nvSpPr>
              <p:spPr>
                <a:xfrm>
                  <a:off x="4633855" y="1677062"/>
                  <a:ext cx="45720" cy="60638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3" name="円/楕円 389">
                  <a:extLst>
                    <a:ext uri="{FF2B5EF4-FFF2-40B4-BE49-F238E27FC236}">
                      <a16:creationId xmlns:a16="http://schemas.microsoft.com/office/drawing/2014/main" id="{A629DAA2-8FEB-4641-8369-8D9DBC7AD2B7}"/>
                    </a:ext>
                  </a:extLst>
                </p:cNvPr>
                <p:cNvSpPr/>
                <p:nvPr/>
              </p:nvSpPr>
              <p:spPr>
                <a:xfrm>
                  <a:off x="5143864" y="1677062"/>
                  <a:ext cx="45720" cy="60638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6" name="片側の 2 つの角を丸めた四角形 144">
                <a:extLst>
                  <a:ext uri="{FF2B5EF4-FFF2-40B4-BE49-F238E27FC236}">
                    <a16:creationId xmlns:a16="http://schemas.microsoft.com/office/drawing/2014/main" id="{2F01298E-B2C5-4EEF-B7FD-CBFD584D540F}"/>
                  </a:ext>
                </a:extLst>
              </p:cNvPr>
              <p:cNvSpPr/>
              <p:nvPr/>
            </p:nvSpPr>
            <p:spPr>
              <a:xfrm>
                <a:off x="1532689" y="2514473"/>
                <a:ext cx="989532" cy="1020926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" name="楕円 6">
                <a:extLst>
                  <a:ext uri="{FF2B5EF4-FFF2-40B4-BE49-F238E27FC236}">
                    <a16:creationId xmlns:a16="http://schemas.microsoft.com/office/drawing/2014/main" id="{75D21D16-47ED-43BB-86BC-52B6BD468749}"/>
                  </a:ext>
                </a:extLst>
              </p:cNvPr>
              <p:cNvSpPr/>
              <p:nvPr/>
            </p:nvSpPr>
            <p:spPr>
              <a:xfrm>
                <a:off x="1980590" y="3354340"/>
                <a:ext cx="85725" cy="85725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" name="二等辺三角形 11">
                <a:extLst>
                  <a:ext uri="{FF2B5EF4-FFF2-40B4-BE49-F238E27FC236}">
                    <a16:creationId xmlns:a16="http://schemas.microsoft.com/office/drawing/2014/main" id="{110D3123-D5D6-4CD6-A7C0-5B6F5407ADFE}"/>
                  </a:ext>
                </a:extLst>
              </p:cNvPr>
              <p:cNvSpPr/>
              <p:nvPr/>
            </p:nvSpPr>
            <p:spPr>
              <a:xfrm rot="10800000">
                <a:off x="1820839" y="2514471"/>
                <a:ext cx="409782" cy="696117"/>
              </a:xfrm>
              <a:prstGeom prst="triangle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D926B131-C572-4954-B479-A5C0EF39FECD}"/>
                  </a:ext>
                </a:extLst>
              </p:cNvPr>
              <p:cNvSpPr/>
              <p:nvPr/>
            </p:nvSpPr>
            <p:spPr>
              <a:xfrm>
                <a:off x="1704628" y="2514472"/>
                <a:ext cx="641144" cy="177183"/>
              </a:xfrm>
              <a:custGeom>
                <a:avLst/>
                <a:gdLst>
                  <a:gd name="connsiteX0" fmla="*/ 112458 w 641144"/>
                  <a:gd name="connsiteY0" fmla="*/ 0 h 124824"/>
                  <a:gd name="connsiteX1" fmla="*/ 530581 w 641144"/>
                  <a:gd name="connsiteY1" fmla="*/ 0 h 124824"/>
                  <a:gd name="connsiteX2" fmla="*/ 638769 w 641144"/>
                  <a:gd name="connsiteY2" fmla="*/ 21842 h 124824"/>
                  <a:gd name="connsiteX3" fmla="*/ 641144 w 641144"/>
                  <a:gd name="connsiteY3" fmla="*/ 23131 h 124824"/>
                  <a:gd name="connsiteX4" fmla="*/ 487674 w 641144"/>
                  <a:gd name="connsiteY4" fmla="*/ 124824 h 124824"/>
                  <a:gd name="connsiteX5" fmla="*/ 319796 w 641144"/>
                  <a:gd name="connsiteY5" fmla="*/ 13583 h 124824"/>
                  <a:gd name="connsiteX6" fmla="*/ 151917 w 641144"/>
                  <a:gd name="connsiteY6" fmla="*/ 124824 h 124824"/>
                  <a:gd name="connsiteX7" fmla="*/ 0 w 641144"/>
                  <a:gd name="connsiteY7" fmla="*/ 24160 h 124824"/>
                  <a:gd name="connsiteX8" fmla="*/ 4270 w 641144"/>
                  <a:gd name="connsiteY8" fmla="*/ 21842 h 124824"/>
                  <a:gd name="connsiteX9" fmla="*/ 112458 w 641144"/>
                  <a:gd name="connsiteY9" fmla="*/ 0 h 1248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41144" h="124824">
                    <a:moveTo>
                      <a:pt x="112458" y="0"/>
                    </a:moveTo>
                    <a:lnTo>
                      <a:pt x="530581" y="0"/>
                    </a:lnTo>
                    <a:cubicBezTo>
                      <a:pt x="568957" y="0"/>
                      <a:pt x="605517" y="7778"/>
                      <a:pt x="638769" y="21842"/>
                    </a:cubicBezTo>
                    <a:lnTo>
                      <a:pt x="641144" y="23131"/>
                    </a:lnTo>
                    <a:lnTo>
                      <a:pt x="487674" y="124824"/>
                    </a:lnTo>
                    <a:lnTo>
                      <a:pt x="319796" y="13583"/>
                    </a:lnTo>
                    <a:lnTo>
                      <a:pt x="151917" y="124824"/>
                    </a:lnTo>
                    <a:lnTo>
                      <a:pt x="0" y="24160"/>
                    </a:lnTo>
                    <a:lnTo>
                      <a:pt x="4270" y="21842"/>
                    </a:lnTo>
                    <a:cubicBezTo>
                      <a:pt x="37523" y="7778"/>
                      <a:pt x="74082" y="0"/>
                      <a:pt x="11245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3D6CEE8A-4C9D-455B-B0C9-5667BB10B03D}"/>
                  </a:ext>
                </a:extLst>
              </p:cNvPr>
              <p:cNvSpPr/>
              <p:nvPr/>
            </p:nvSpPr>
            <p:spPr>
              <a:xfrm rot="10800000">
                <a:off x="1610708" y="2514473"/>
                <a:ext cx="830602" cy="721595"/>
              </a:xfrm>
              <a:custGeom>
                <a:avLst/>
                <a:gdLst>
                  <a:gd name="connsiteX0" fmla="*/ 624642 w 830602"/>
                  <a:gd name="connsiteY0" fmla="*/ 721595 h 721595"/>
                  <a:gd name="connsiteX1" fmla="*/ 606501 w 830602"/>
                  <a:gd name="connsiteY1" fmla="*/ 721595 h 721595"/>
                  <a:gd name="connsiteX2" fmla="*/ 415581 w 830602"/>
                  <a:gd name="connsiteY2" fmla="*/ 28575 h 721595"/>
                  <a:gd name="connsiteX3" fmla="*/ 224661 w 830602"/>
                  <a:gd name="connsiteY3" fmla="*/ 721595 h 721595"/>
                  <a:gd name="connsiteX4" fmla="*/ 206519 w 830602"/>
                  <a:gd name="connsiteY4" fmla="*/ 721595 h 721595"/>
                  <a:gd name="connsiteX5" fmla="*/ 9984 w 830602"/>
                  <a:gd name="connsiteY5" fmla="*/ 640188 h 721595"/>
                  <a:gd name="connsiteX6" fmla="*/ 0 w 830602"/>
                  <a:gd name="connsiteY6" fmla="*/ 628088 h 721595"/>
                  <a:gd name="connsiteX7" fmla="*/ 2380 w 830602"/>
                  <a:gd name="connsiteY7" fmla="*/ 624492 h 721595"/>
                  <a:gd name="connsiteX8" fmla="*/ 175932 w 830602"/>
                  <a:gd name="connsiteY8" fmla="*/ 497556 h 721595"/>
                  <a:gd name="connsiteX9" fmla="*/ 139262 w 830602"/>
                  <a:gd name="connsiteY9" fmla="*/ 417616 h 721595"/>
                  <a:gd name="connsiteX10" fmla="*/ 415582 w 830602"/>
                  <a:gd name="connsiteY10" fmla="*/ 0 h 721595"/>
                  <a:gd name="connsiteX11" fmla="*/ 689524 w 830602"/>
                  <a:gd name="connsiteY11" fmla="*/ 414021 h 721595"/>
                  <a:gd name="connsiteX12" fmla="*/ 651205 w 830602"/>
                  <a:gd name="connsiteY12" fmla="*/ 497556 h 721595"/>
                  <a:gd name="connsiteX13" fmla="*/ 830602 w 830602"/>
                  <a:gd name="connsiteY13" fmla="*/ 628766 h 721595"/>
                  <a:gd name="connsiteX14" fmla="*/ 821178 w 830602"/>
                  <a:gd name="connsiteY14" fmla="*/ 640188 h 721595"/>
                  <a:gd name="connsiteX15" fmla="*/ 624642 w 830602"/>
                  <a:gd name="connsiteY15" fmla="*/ 721595 h 721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830602" h="721595">
                    <a:moveTo>
                      <a:pt x="624642" y="721595"/>
                    </a:moveTo>
                    <a:lnTo>
                      <a:pt x="606501" y="721595"/>
                    </a:lnTo>
                    <a:lnTo>
                      <a:pt x="415581" y="28575"/>
                    </a:lnTo>
                    <a:lnTo>
                      <a:pt x="224661" y="721595"/>
                    </a:lnTo>
                    <a:lnTo>
                      <a:pt x="206519" y="721595"/>
                    </a:lnTo>
                    <a:cubicBezTo>
                      <a:pt x="129767" y="721595"/>
                      <a:pt x="60281" y="690485"/>
                      <a:pt x="9984" y="640188"/>
                    </a:cubicBezTo>
                    <a:lnTo>
                      <a:pt x="0" y="628088"/>
                    </a:lnTo>
                    <a:lnTo>
                      <a:pt x="2380" y="624492"/>
                    </a:lnTo>
                    <a:lnTo>
                      <a:pt x="175932" y="497556"/>
                    </a:lnTo>
                    <a:lnTo>
                      <a:pt x="139262" y="417616"/>
                    </a:lnTo>
                    <a:lnTo>
                      <a:pt x="415582" y="0"/>
                    </a:lnTo>
                    <a:lnTo>
                      <a:pt x="689524" y="414021"/>
                    </a:lnTo>
                    <a:lnTo>
                      <a:pt x="651205" y="497556"/>
                    </a:lnTo>
                    <a:lnTo>
                      <a:pt x="830602" y="628766"/>
                    </a:lnTo>
                    <a:lnTo>
                      <a:pt x="821178" y="640188"/>
                    </a:lnTo>
                    <a:cubicBezTo>
                      <a:pt x="770880" y="690485"/>
                      <a:pt x="701394" y="721595"/>
                      <a:pt x="624642" y="721595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5" name="グループ化 14">
                <a:extLst>
                  <a:ext uri="{FF2B5EF4-FFF2-40B4-BE49-F238E27FC236}">
                    <a16:creationId xmlns:a16="http://schemas.microsoft.com/office/drawing/2014/main" id="{57BE1EC4-A3CE-461D-B038-241E064E90AB}"/>
                  </a:ext>
                </a:extLst>
              </p:cNvPr>
              <p:cNvGrpSpPr/>
              <p:nvPr/>
            </p:nvGrpSpPr>
            <p:grpSpPr>
              <a:xfrm>
                <a:off x="1839481" y="2532981"/>
                <a:ext cx="366290" cy="289145"/>
                <a:chOff x="1540248" y="2990850"/>
                <a:chExt cx="419939" cy="331498"/>
              </a:xfrm>
            </p:grpSpPr>
            <p:grpSp>
              <p:nvGrpSpPr>
                <p:cNvPr id="16" name="グループ化 15">
                  <a:extLst>
                    <a:ext uri="{FF2B5EF4-FFF2-40B4-BE49-F238E27FC236}">
                      <a16:creationId xmlns:a16="http://schemas.microsoft.com/office/drawing/2014/main" id="{28F3BC27-FF30-47B3-8503-31F632B5B0B3}"/>
                    </a:ext>
                  </a:extLst>
                </p:cNvPr>
                <p:cNvGrpSpPr/>
                <p:nvPr/>
              </p:nvGrpSpPr>
              <p:grpSpPr>
                <a:xfrm rot="17534486">
                  <a:off x="1540566" y="3098314"/>
                  <a:ext cx="279419" cy="168288"/>
                  <a:chOff x="2147800" y="2981327"/>
                  <a:chExt cx="1443125" cy="881064"/>
                </a:xfrm>
              </p:grpSpPr>
              <p:sp>
                <p:nvSpPr>
                  <p:cNvPr id="27" name="フリーフォーム: 図形 26">
                    <a:extLst>
                      <a:ext uri="{FF2B5EF4-FFF2-40B4-BE49-F238E27FC236}">
                        <a16:creationId xmlns:a16="http://schemas.microsoft.com/office/drawing/2014/main" id="{760431F7-76E1-4586-B86A-53B22BF0BA88}"/>
                      </a:ext>
                    </a:extLst>
                  </p:cNvPr>
                  <p:cNvSpPr/>
                  <p:nvPr/>
                </p:nvSpPr>
                <p:spPr>
                  <a:xfrm>
                    <a:off x="2147800" y="2981327"/>
                    <a:ext cx="1443125" cy="881064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フリーフォーム: 図形 27">
                    <a:extLst>
                      <a:ext uri="{FF2B5EF4-FFF2-40B4-BE49-F238E27FC236}">
                        <a16:creationId xmlns:a16="http://schemas.microsoft.com/office/drawing/2014/main" id="{27FD308F-DBCB-4BB7-8D05-7936BA510C0C}"/>
                      </a:ext>
                    </a:extLst>
                  </p:cNvPr>
                  <p:cNvSpPr/>
                  <p:nvPr/>
                </p:nvSpPr>
                <p:spPr>
                  <a:xfrm>
                    <a:off x="2412307" y="3148020"/>
                    <a:ext cx="1095548" cy="547691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" name="グループ化 16">
                  <a:extLst>
                    <a:ext uri="{FF2B5EF4-FFF2-40B4-BE49-F238E27FC236}">
                      <a16:creationId xmlns:a16="http://schemas.microsoft.com/office/drawing/2014/main" id="{3B7254B4-83D3-4A53-9062-6D87F9F4E195}"/>
                    </a:ext>
                  </a:extLst>
                </p:cNvPr>
                <p:cNvGrpSpPr/>
                <p:nvPr/>
              </p:nvGrpSpPr>
              <p:grpSpPr>
                <a:xfrm rot="4125484" flipH="1">
                  <a:off x="1689491" y="3098494"/>
                  <a:ext cx="279420" cy="168288"/>
                  <a:chOff x="2147780" y="2981332"/>
                  <a:chExt cx="1443132" cy="881064"/>
                </a:xfrm>
              </p:grpSpPr>
              <p:sp>
                <p:nvSpPr>
                  <p:cNvPr id="25" name="フリーフォーム: 図形 24">
                    <a:extLst>
                      <a:ext uri="{FF2B5EF4-FFF2-40B4-BE49-F238E27FC236}">
                        <a16:creationId xmlns:a16="http://schemas.microsoft.com/office/drawing/2014/main" id="{53B362FF-78E2-4767-97C3-4DE4B6B93E2E}"/>
                      </a:ext>
                    </a:extLst>
                  </p:cNvPr>
                  <p:cNvSpPr/>
                  <p:nvPr/>
                </p:nvSpPr>
                <p:spPr>
                  <a:xfrm>
                    <a:off x="2147780" y="2981332"/>
                    <a:ext cx="1443132" cy="881064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" name="フリーフォーム: 図形 25">
                    <a:extLst>
                      <a:ext uri="{FF2B5EF4-FFF2-40B4-BE49-F238E27FC236}">
                        <a16:creationId xmlns:a16="http://schemas.microsoft.com/office/drawing/2014/main" id="{4439848A-2C11-410A-9CF0-D26EB439590E}"/>
                      </a:ext>
                    </a:extLst>
                  </p:cNvPr>
                  <p:cNvSpPr/>
                  <p:nvPr/>
                </p:nvSpPr>
                <p:spPr>
                  <a:xfrm>
                    <a:off x="2412319" y="3148018"/>
                    <a:ext cx="1095549" cy="547691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8" name="グループ化 17">
                  <a:extLst>
                    <a:ext uri="{FF2B5EF4-FFF2-40B4-BE49-F238E27FC236}">
                      <a16:creationId xmlns:a16="http://schemas.microsoft.com/office/drawing/2014/main" id="{651A629B-6030-4CFE-95A5-F4A5C77B30DD}"/>
                    </a:ext>
                  </a:extLst>
                </p:cNvPr>
                <p:cNvGrpSpPr/>
                <p:nvPr/>
              </p:nvGrpSpPr>
              <p:grpSpPr>
                <a:xfrm>
                  <a:off x="1540248" y="2990850"/>
                  <a:ext cx="199366" cy="171215"/>
                  <a:chOff x="2426796" y="2981326"/>
                  <a:chExt cx="1164128" cy="881064"/>
                </a:xfrm>
              </p:grpSpPr>
              <p:sp>
                <p:nvSpPr>
                  <p:cNvPr id="23" name="フリーフォーム: 図形 22">
                    <a:extLst>
                      <a:ext uri="{FF2B5EF4-FFF2-40B4-BE49-F238E27FC236}">
                        <a16:creationId xmlns:a16="http://schemas.microsoft.com/office/drawing/2014/main" id="{5A4C3273-7ACB-4E7F-964E-14B012EE0E8C}"/>
                      </a:ext>
                    </a:extLst>
                  </p:cNvPr>
                  <p:cNvSpPr/>
                  <p:nvPr/>
                </p:nvSpPr>
                <p:spPr>
                  <a:xfrm>
                    <a:off x="2426796" y="2981326"/>
                    <a:ext cx="1164128" cy="881064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" name="フリーフォーム: 図形 23">
                    <a:extLst>
                      <a:ext uri="{FF2B5EF4-FFF2-40B4-BE49-F238E27FC236}">
                        <a16:creationId xmlns:a16="http://schemas.microsoft.com/office/drawing/2014/main" id="{FCEC8144-FF75-4FB9-9DEE-1F8239FF7255}"/>
                      </a:ext>
                    </a:extLst>
                  </p:cNvPr>
                  <p:cNvSpPr/>
                  <p:nvPr/>
                </p:nvSpPr>
                <p:spPr>
                  <a:xfrm>
                    <a:off x="2554745" y="3148013"/>
                    <a:ext cx="953138" cy="547690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9" name="グループ化 18">
                  <a:extLst>
                    <a:ext uri="{FF2B5EF4-FFF2-40B4-BE49-F238E27FC236}">
                      <a16:creationId xmlns:a16="http://schemas.microsoft.com/office/drawing/2014/main" id="{3D3318D8-1087-460C-A43B-F20F6040B271}"/>
                    </a:ext>
                  </a:extLst>
                </p:cNvPr>
                <p:cNvGrpSpPr/>
                <p:nvPr/>
              </p:nvGrpSpPr>
              <p:grpSpPr>
                <a:xfrm flipH="1">
                  <a:off x="1760821" y="2990850"/>
                  <a:ext cx="199366" cy="171215"/>
                  <a:chOff x="2426796" y="2981326"/>
                  <a:chExt cx="1164128" cy="881064"/>
                </a:xfrm>
              </p:grpSpPr>
              <p:sp>
                <p:nvSpPr>
                  <p:cNvPr id="21" name="フリーフォーム: 図形 20">
                    <a:extLst>
                      <a:ext uri="{FF2B5EF4-FFF2-40B4-BE49-F238E27FC236}">
                        <a16:creationId xmlns:a16="http://schemas.microsoft.com/office/drawing/2014/main" id="{288A210B-1765-4176-94B2-B42D24010FC2}"/>
                      </a:ext>
                    </a:extLst>
                  </p:cNvPr>
                  <p:cNvSpPr/>
                  <p:nvPr/>
                </p:nvSpPr>
                <p:spPr>
                  <a:xfrm>
                    <a:off x="2426796" y="2981326"/>
                    <a:ext cx="1164128" cy="881064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" name="フリーフォーム: 図形 21">
                    <a:extLst>
                      <a:ext uri="{FF2B5EF4-FFF2-40B4-BE49-F238E27FC236}">
                        <a16:creationId xmlns:a16="http://schemas.microsoft.com/office/drawing/2014/main" id="{540C040D-BD3D-4949-9931-24F66DCBBCF0}"/>
                      </a:ext>
                    </a:extLst>
                  </p:cNvPr>
                  <p:cNvSpPr/>
                  <p:nvPr/>
                </p:nvSpPr>
                <p:spPr>
                  <a:xfrm>
                    <a:off x="2554745" y="3148013"/>
                    <a:ext cx="953138" cy="547690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0" name="四角形: 角を丸くする 19">
                  <a:extLst>
                    <a:ext uri="{FF2B5EF4-FFF2-40B4-BE49-F238E27FC236}">
                      <a16:creationId xmlns:a16="http://schemas.microsoft.com/office/drawing/2014/main" id="{95DD52F6-81F3-43F3-AD55-3C82C2C53A65}"/>
                    </a:ext>
                  </a:extLst>
                </p:cNvPr>
                <p:cNvSpPr/>
                <p:nvPr/>
              </p:nvSpPr>
              <p:spPr>
                <a:xfrm>
                  <a:off x="1702401" y="3020273"/>
                  <a:ext cx="99137" cy="109729"/>
                </a:xfrm>
                <a:prstGeom prst="roundRect">
                  <a:avLst>
                    <a:gd name="adj" fmla="val 31190"/>
                  </a:avLst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48" name="四角形: 上の 2 つの角を丸める 347">
              <a:extLst>
                <a:ext uri="{FF2B5EF4-FFF2-40B4-BE49-F238E27FC236}">
                  <a16:creationId xmlns:a16="http://schemas.microsoft.com/office/drawing/2014/main" id="{A52B2896-0695-4B3E-A0CD-4013783CB3FA}"/>
                </a:ext>
              </a:extLst>
            </p:cNvPr>
            <p:cNvSpPr/>
            <p:nvPr/>
          </p:nvSpPr>
          <p:spPr>
            <a:xfrm rot="7588207">
              <a:off x="2443588" y="2661606"/>
              <a:ext cx="239312" cy="423943"/>
            </a:xfrm>
            <a:custGeom>
              <a:avLst/>
              <a:gdLst>
                <a:gd name="connsiteX0" fmla="*/ 117103 w 234206"/>
                <a:gd name="connsiteY0" fmla="*/ 0 h 423943"/>
                <a:gd name="connsiteX1" fmla="*/ 117103 w 234206"/>
                <a:gd name="connsiteY1" fmla="*/ 0 h 423943"/>
                <a:gd name="connsiteX2" fmla="*/ 234206 w 234206"/>
                <a:gd name="connsiteY2" fmla="*/ 117103 h 423943"/>
                <a:gd name="connsiteX3" fmla="*/ 234206 w 234206"/>
                <a:gd name="connsiteY3" fmla="*/ 423943 h 423943"/>
                <a:gd name="connsiteX4" fmla="*/ 234206 w 234206"/>
                <a:gd name="connsiteY4" fmla="*/ 423943 h 423943"/>
                <a:gd name="connsiteX5" fmla="*/ 0 w 234206"/>
                <a:gd name="connsiteY5" fmla="*/ 423943 h 423943"/>
                <a:gd name="connsiteX6" fmla="*/ 0 w 234206"/>
                <a:gd name="connsiteY6" fmla="*/ 423943 h 423943"/>
                <a:gd name="connsiteX7" fmla="*/ 0 w 234206"/>
                <a:gd name="connsiteY7" fmla="*/ 117103 h 423943"/>
                <a:gd name="connsiteX8" fmla="*/ 117103 w 234206"/>
                <a:gd name="connsiteY8" fmla="*/ 0 h 423943"/>
                <a:gd name="connsiteX0" fmla="*/ 117103 w 234206"/>
                <a:gd name="connsiteY0" fmla="*/ 0 h 550844"/>
                <a:gd name="connsiteX1" fmla="*/ 117103 w 234206"/>
                <a:gd name="connsiteY1" fmla="*/ 0 h 550844"/>
                <a:gd name="connsiteX2" fmla="*/ 234206 w 234206"/>
                <a:gd name="connsiteY2" fmla="*/ 117103 h 550844"/>
                <a:gd name="connsiteX3" fmla="*/ 234206 w 234206"/>
                <a:gd name="connsiteY3" fmla="*/ 423943 h 550844"/>
                <a:gd name="connsiteX4" fmla="*/ 234206 w 234206"/>
                <a:gd name="connsiteY4" fmla="*/ 423943 h 550844"/>
                <a:gd name="connsiteX5" fmla="*/ 148631 w 234206"/>
                <a:gd name="connsiteY5" fmla="*/ 550844 h 550844"/>
                <a:gd name="connsiteX6" fmla="*/ 0 w 234206"/>
                <a:gd name="connsiteY6" fmla="*/ 423943 h 550844"/>
                <a:gd name="connsiteX7" fmla="*/ 0 w 234206"/>
                <a:gd name="connsiteY7" fmla="*/ 423943 h 550844"/>
                <a:gd name="connsiteX8" fmla="*/ 0 w 234206"/>
                <a:gd name="connsiteY8" fmla="*/ 117103 h 550844"/>
                <a:gd name="connsiteX9" fmla="*/ 117103 w 234206"/>
                <a:gd name="connsiteY9" fmla="*/ 0 h 550844"/>
                <a:gd name="connsiteX0" fmla="*/ 148631 w 240071"/>
                <a:gd name="connsiteY0" fmla="*/ 550844 h 642284"/>
                <a:gd name="connsiteX1" fmla="*/ 0 w 240071"/>
                <a:gd name="connsiteY1" fmla="*/ 423943 h 642284"/>
                <a:gd name="connsiteX2" fmla="*/ 0 w 240071"/>
                <a:gd name="connsiteY2" fmla="*/ 423943 h 642284"/>
                <a:gd name="connsiteX3" fmla="*/ 0 w 240071"/>
                <a:gd name="connsiteY3" fmla="*/ 117103 h 642284"/>
                <a:gd name="connsiteX4" fmla="*/ 117103 w 240071"/>
                <a:gd name="connsiteY4" fmla="*/ 0 h 642284"/>
                <a:gd name="connsiteX5" fmla="*/ 117103 w 240071"/>
                <a:gd name="connsiteY5" fmla="*/ 0 h 642284"/>
                <a:gd name="connsiteX6" fmla="*/ 234206 w 240071"/>
                <a:gd name="connsiteY6" fmla="*/ 117103 h 642284"/>
                <a:gd name="connsiteX7" fmla="*/ 234206 w 240071"/>
                <a:gd name="connsiteY7" fmla="*/ 423943 h 642284"/>
                <a:gd name="connsiteX8" fmla="*/ 234206 w 240071"/>
                <a:gd name="connsiteY8" fmla="*/ 423943 h 642284"/>
                <a:gd name="connsiteX9" fmla="*/ 240071 w 240071"/>
                <a:gd name="connsiteY9" fmla="*/ 642284 h 642284"/>
                <a:gd name="connsiteX0" fmla="*/ 0 w 240071"/>
                <a:gd name="connsiteY0" fmla="*/ 423943 h 642284"/>
                <a:gd name="connsiteX1" fmla="*/ 0 w 240071"/>
                <a:gd name="connsiteY1" fmla="*/ 423943 h 642284"/>
                <a:gd name="connsiteX2" fmla="*/ 0 w 240071"/>
                <a:gd name="connsiteY2" fmla="*/ 117103 h 642284"/>
                <a:gd name="connsiteX3" fmla="*/ 117103 w 240071"/>
                <a:gd name="connsiteY3" fmla="*/ 0 h 642284"/>
                <a:gd name="connsiteX4" fmla="*/ 117103 w 240071"/>
                <a:gd name="connsiteY4" fmla="*/ 0 h 642284"/>
                <a:gd name="connsiteX5" fmla="*/ 234206 w 240071"/>
                <a:gd name="connsiteY5" fmla="*/ 117103 h 642284"/>
                <a:gd name="connsiteX6" fmla="*/ 234206 w 240071"/>
                <a:gd name="connsiteY6" fmla="*/ 423943 h 642284"/>
                <a:gd name="connsiteX7" fmla="*/ 234206 w 240071"/>
                <a:gd name="connsiteY7" fmla="*/ 423943 h 642284"/>
                <a:gd name="connsiteX8" fmla="*/ 240071 w 240071"/>
                <a:gd name="connsiteY8" fmla="*/ 642284 h 642284"/>
                <a:gd name="connsiteX0" fmla="*/ 0 w 234206"/>
                <a:gd name="connsiteY0" fmla="*/ 423943 h 423943"/>
                <a:gd name="connsiteX1" fmla="*/ 0 w 234206"/>
                <a:gd name="connsiteY1" fmla="*/ 423943 h 423943"/>
                <a:gd name="connsiteX2" fmla="*/ 0 w 234206"/>
                <a:gd name="connsiteY2" fmla="*/ 117103 h 423943"/>
                <a:gd name="connsiteX3" fmla="*/ 117103 w 234206"/>
                <a:gd name="connsiteY3" fmla="*/ 0 h 423943"/>
                <a:gd name="connsiteX4" fmla="*/ 117103 w 234206"/>
                <a:gd name="connsiteY4" fmla="*/ 0 h 423943"/>
                <a:gd name="connsiteX5" fmla="*/ 234206 w 234206"/>
                <a:gd name="connsiteY5" fmla="*/ 117103 h 423943"/>
                <a:gd name="connsiteX6" fmla="*/ 234206 w 234206"/>
                <a:gd name="connsiteY6" fmla="*/ 423943 h 423943"/>
                <a:gd name="connsiteX7" fmla="*/ 234206 w 234206"/>
                <a:gd name="connsiteY7" fmla="*/ 423943 h 423943"/>
                <a:gd name="connsiteX0" fmla="*/ 0 w 237868"/>
                <a:gd name="connsiteY0" fmla="*/ 423943 h 423943"/>
                <a:gd name="connsiteX1" fmla="*/ 0 w 237868"/>
                <a:gd name="connsiteY1" fmla="*/ 423943 h 423943"/>
                <a:gd name="connsiteX2" fmla="*/ 0 w 237868"/>
                <a:gd name="connsiteY2" fmla="*/ 117103 h 423943"/>
                <a:gd name="connsiteX3" fmla="*/ 117103 w 237868"/>
                <a:gd name="connsiteY3" fmla="*/ 0 h 423943"/>
                <a:gd name="connsiteX4" fmla="*/ 117103 w 237868"/>
                <a:gd name="connsiteY4" fmla="*/ 0 h 423943"/>
                <a:gd name="connsiteX5" fmla="*/ 234206 w 237868"/>
                <a:gd name="connsiteY5" fmla="*/ 117103 h 423943"/>
                <a:gd name="connsiteX6" fmla="*/ 234206 w 237868"/>
                <a:gd name="connsiteY6" fmla="*/ 423943 h 423943"/>
                <a:gd name="connsiteX7" fmla="*/ 237868 w 237868"/>
                <a:gd name="connsiteY7" fmla="*/ 308713 h 423943"/>
                <a:gd name="connsiteX0" fmla="*/ 0 w 234206"/>
                <a:gd name="connsiteY0" fmla="*/ 423943 h 423943"/>
                <a:gd name="connsiteX1" fmla="*/ 0 w 234206"/>
                <a:gd name="connsiteY1" fmla="*/ 423943 h 423943"/>
                <a:gd name="connsiteX2" fmla="*/ 0 w 234206"/>
                <a:gd name="connsiteY2" fmla="*/ 117103 h 423943"/>
                <a:gd name="connsiteX3" fmla="*/ 117103 w 234206"/>
                <a:gd name="connsiteY3" fmla="*/ 0 h 423943"/>
                <a:gd name="connsiteX4" fmla="*/ 117103 w 234206"/>
                <a:gd name="connsiteY4" fmla="*/ 0 h 423943"/>
                <a:gd name="connsiteX5" fmla="*/ 234206 w 234206"/>
                <a:gd name="connsiteY5" fmla="*/ 117103 h 423943"/>
                <a:gd name="connsiteX6" fmla="*/ 234206 w 234206"/>
                <a:gd name="connsiteY6" fmla="*/ 423943 h 423943"/>
                <a:gd name="connsiteX0" fmla="*/ 0 w 242364"/>
                <a:gd name="connsiteY0" fmla="*/ 423943 h 423943"/>
                <a:gd name="connsiteX1" fmla="*/ 0 w 242364"/>
                <a:gd name="connsiteY1" fmla="*/ 423943 h 423943"/>
                <a:gd name="connsiteX2" fmla="*/ 0 w 242364"/>
                <a:gd name="connsiteY2" fmla="*/ 117103 h 423943"/>
                <a:gd name="connsiteX3" fmla="*/ 117103 w 242364"/>
                <a:gd name="connsiteY3" fmla="*/ 0 h 423943"/>
                <a:gd name="connsiteX4" fmla="*/ 117103 w 242364"/>
                <a:gd name="connsiteY4" fmla="*/ 0 h 423943"/>
                <a:gd name="connsiteX5" fmla="*/ 234206 w 242364"/>
                <a:gd name="connsiteY5" fmla="*/ 117103 h 423943"/>
                <a:gd name="connsiteX6" fmla="*/ 242364 w 242364"/>
                <a:gd name="connsiteY6" fmla="*/ 346845 h 423943"/>
                <a:gd name="connsiteX0" fmla="*/ 0 w 235037"/>
                <a:gd name="connsiteY0" fmla="*/ 423943 h 423943"/>
                <a:gd name="connsiteX1" fmla="*/ 0 w 235037"/>
                <a:gd name="connsiteY1" fmla="*/ 423943 h 423943"/>
                <a:gd name="connsiteX2" fmla="*/ 0 w 235037"/>
                <a:gd name="connsiteY2" fmla="*/ 117103 h 423943"/>
                <a:gd name="connsiteX3" fmla="*/ 117103 w 235037"/>
                <a:gd name="connsiteY3" fmla="*/ 0 h 423943"/>
                <a:gd name="connsiteX4" fmla="*/ 117103 w 235037"/>
                <a:gd name="connsiteY4" fmla="*/ 0 h 423943"/>
                <a:gd name="connsiteX5" fmla="*/ 234206 w 235037"/>
                <a:gd name="connsiteY5" fmla="*/ 117103 h 423943"/>
                <a:gd name="connsiteX6" fmla="*/ 235037 w 235037"/>
                <a:gd name="connsiteY6" fmla="*/ 304883 h 423943"/>
                <a:gd name="connsiteX0" fmla="*/ 0 w 249858"/>
                <a:gd name="connsiteY0" fmla="*/ 423943 h 423943"/>
                <a:gd name="connsiteX1" fmla="*/ 0 w 249858"/>
                <a:gd name="connsiteY1" fmla="*/ 423943 h 423943"/>
                <a:gd name="connsiteX2" fmla="*/ 0 w 249858"/>
                <a:gd name="connsiteY2" fmla="*/ 117103 h 423943"/>
                <a:gd name="connsiteX3" fmla="*/ 117103 w 249858"/>
                <a:gd name="connsiteY3" fmla="*/ 0 h 423943"/>
                <a:gd name="connsiteX4" fmla="*/ 117103 w 249858"/>
                <a:gd name="connsiteY4" fmla="*/ 0 h 423943"/>
                <a:gd name="connsiteX5" fmla="*/ 234206 w 249858"/>
                <a:gd name="connsiteY5" fmla="*/ 117103 h 423943"/>
                <a:gd name="connsiteX6" fmla="*/ 249858 w 249858"/>
                <a:gd name="connsiteY6" fmla="*/ 364995 h 423943"/>
                <a:gd name="connsiteX0" fmla="*/ 0 w 244864"/>
                <a:gd name="connsiteY0" fmla="*/ 423943 h 423943"/>
                <a:gd name="connsiteX1" fmla="*/ 0 w 244864"/>
                <a:gd name="connsiteY1" fmla="*/ 423943 h 423943"/>
                <a:gd name="connsiteX2" fmla="*/ 0 w 244864"/>
                <a:gd name="connsiteY2" fmla="*/ 117103 h 423943"/>
                <a:gd name="connsiteX3" fmla="*/ 117103 w 244864"/>
                <a:gd name="connsiteY3" fmla="*/ 0 h 423943"/>
                <a:gd name="connsiteX4" fmla="*/ 117103 w 244864"/>
                <a:gd name="connsiteY4" fmla="*/ 0 h 423943"/>
                <a:gd name="connsiteX5" fmla="*/ 234206 w 244864"/>
                <a:gd name="connsiteY5" fmla="*/ 117103 h 423943"/>
                <a:gd name="connsiteX6" fmla="*/ 244864 w 244864"/>
                <a:gd name="connsiteY6" fmla="*/ 398299 h 423943"/>
                <a:gd name="connsiteX0" fmla="*/ 0 w 239312"/>
                <a:gd name="connsiteY0" fmla="*/ 423943 h 423943"/>
                <a:gd name="connsiteX1" fmla="*/ 0 w 239312"/>
                <a:gd name="connsiteY1" fmla="*/ 423943 h 423943"/>
                <a:gd name="connsiteX2" fmla="*/ 0 w 239312"/>
                <a:gd name="connsiteY2" fmla="*/ 117103 h 423943"/>
                <a:gd name="connsiteX3" fmla="*/ 117103 w 239312"/>
                <a:gd name="connsiteY3" fmla="*/ 0 h 423943"/>
                <a:gd name="connsiteX4" fmla="*/ 117103 w 239312"/>
                <a:gd name="connsiteY4" fmla="*/ 0 h 423943"/>
                <a:gd name="connsiteX5" fmla="*/ 234206 w 239312"/>
                <a:gd name="connsiteY5" fmla="*/ 117103 h 423943"/>
                <a:gd name="connsiteX6" fmla="*/ 239312 w 239312"/>
                <a:gd name="connsiteY6" fmla="*/ 283957 h 423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9312" h="423943">
                  <a:moveTo>
                    <a:pt x="0" y="423943"/>
                  </a:moveTo>
                  <a:lnTo>
                    <a:pt x="0" y="423943"/>
                  </a:lnTo>
                  <a:lnTo>
                    <a:pt x="0" y="117103"/>
                  </a:lnTo>
                  <a:cubicBezTo>
                    <a:pt x="0" y="52429"/>
                    <a:pt x="52429" y="0"/>
                    <a:pt x="117103" y="0"/>
                  </a:cubicBezTo>
                  <a:lnTo>
                    <a:pt x="117103" y="0"/>
                  </a:lnTo>
                  <a:cubicBezTo>
                    <a:pt x="181777" y="0"/>
                    <a:pt x="234206" y="52429"/>
                    <a:pt x="234206" y="117103"/>
                  </a:cubicBezTo>
                  <a:lnTo>
                    <a:pt x="239312" y="283957"/>
                  </a:lnTo>
                </a:path>
              </a:pathLst>
            </a:custGeom>
            <a:solidFill>
              <a:srgbClr val="00206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49" name="グループ化 348">
              <a:extLst>
                <a:ext uri="{FF2B5EF4-FFF2-40B4-BE49-F238E27FC236}">
                  <a16:creationId xmlns:a16="http://schemas.microsoft.com/office/drawing/2014/main" id="{5BEB9F64-F66E-47EA-93AF-4BC3D06B63EE}"/>
                </a:ext>
              </a:extLst>
            </p:cNvPr>
            <p:cNvGrpSpPr/>
            <p:nvPr/>
          </p:nvGrpSpPr>
          <p:grpSpPr>
            <a:xfrm rot="1723995">
              <a:off x="2392349" y="2020770"/>
              <a:ext cx="474513" cy="992012"/>
              <a:chOff x="2230060" y="2091242"/>
              <a:chExt cx="508806" cy="1063706"/>
            </a:xfrm>
          </p:grpSpPr>
          <p:sp>
            <p:nvSpPr>
              <p:cNvPr id="352" name="フリーフォーム: 図形 351">
                <a:extLst>
                  <a:ext uri="{FF2B5EF4-FFF2-40B4-BE49-F238E27FC236}">
                    <a16:creationId xmlns:a16="http://schemas.microsoft.com/office/drawing/2014/main" id="{5F491B4C-BDC4-4AF9-B007-652C13464E21}"/>
                  </a:ext>
                </a:extLst>
              </p:cNvPr>
              <p:cNvSpPr/>
              <p:nvPr/>
            </p:nvSpPr>
            <p:spPr>
              <a:xfrm rot="940447">
                <a:off x="2230060" y="2091242"/>
                <a:ext cx="281929" cy="330613"/>
              </a:xfrm>
              <a:custGeom>
                <a:avLst/>
                <a:gdLst>
                  <a:gd name="connsiteX0" fmla="*/ 81954 w 233265"/>
                  <a:gd name="connsiteY0" fmla="*/ 20 h 290593"/>
                  <a:gd name="connsiteX1" fmla="*/ 96118 w 233265"/>
                  <a:gd name="connsiteY1" fmla="*/ 6739 h 290593"/>
                  <a:gd name="connsiteX2" fmla="*/ 161362 w 233265"/>
                  <a:gd name="connsiteY2" fmla="*/ 81026 h 290593"/>
                  <a:gd name="connsiteX3" fmla="*/ 185655 w 233265"/>
                  <a:gd name="connsiteY3" fmla="*/ 81026 h 290593"/>
                  <a:gd name="connsiteX4" fmla="*/ 218953 w 233265"/>
                  <a:gd name="connsiteY4" fmla="*/ 114324 h 290593"/>
                  <a:gd name="connsiteX5" fmla="*/ 218953 w 233265"/>
                  <a:gd name="connsiteY5" fmla="*/ 151177 h 290593"/>
                  <a:gd name="connsiteX6" fmla="*/ 229179 w 233265"/>
                  <a:gd name="connsiteY6" fmla="*/ 169310 h 290593"/>
                  <a:gd name="connsiteX7" fmla="*/ 200812 w 233265"/>
                  <a:gd name="connsiteY7" fmla="*/ 266779 h 290593"/>
                  <a:gd name="connsiteX8" fmla="*/ 72082 w 233265"/>
                  <a:gd name="connsiteY8" fmla="*/ 261042 h 290593"/>
                  <a:gd name="connsiteX9" fmla="*/ 5779 w 233265"/>
                  <a:gd name="connsiteY9" fmla="*/ 185550 h 290593"/>
                  <a:gd name="connsiteX10" fmla="*/ 8713 w 233265"/>
                  <a:gd name="connsiteY10" fmla="*/ 151076 h 290593"/>
                  <a:gd name="connsiteX11" fmla="*/ 26463 w 233265"/>
                  <a:gd name="connsiteY11" fmla="*/ 144756 h 290593"/>
                  <a:gd name="connsiteX12" fmla="*/ 21214 w 233265"/>
                  <a:gd name="connsiteY12" fmla="*/ 128564 h 290593"/>
                  <a:gd name="connsiteX13" fmla="*/ 30198 w 233265"/>
                  <a:gd name="connsiteY13" fmla="*/ 110942 h 290593"/>
                  <a:gd name="connsiteX14" fmla="*/ 57881 w 233265"/>
                  <a:gd name="connsiteY14" fmla="*/ 99922 h 290593"/>
                  <a:gd name="connsiteX15" fmla="*/ 60815 w 233265"/>
                  <a:gd name="connsiteY15" fmla="*/ 65448 h 290593"/>
                  <a:gd name="connsiteX16" fmla="*/ 78704 w 233265"/>
                  <a:gd name="connsiteY16" fmla="*/ 59079 h 290593"/>
                  <a:gd name="connsiteX17" fmla="*/ 64266 w 233265"/>
                  <a:gd name="connsiteY17" fmla="*/ 34715 h 290593"/>
                  <a:gd name="connsiteX18" fmla="*/ 66758 w 233265"/>
                  <a:gd name="connsiteY18" fmla="*/ 5431 h 290593"/>
                  <a:gd name="connsiteX19" fmla="*/ 81954 w 233265"/>
                  <a:gd name="connsiteY19" fmla="*/ 20 h 290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3265" h="290593">
                    <a:moveTo>
                      <a:pt x="81954" y="20"/>
                    </a:moveTo>
                    <a:cubicBezTo>
                      <a:pt x="87268" y="257"/>
                      <a:pt x="92409" y="2515"/>
                      <a:pt x="96118" y="6739"/>
                    </a:cubicBezTo>
                    <a:lnTo>
                      <a:pt x="161362" y="81026"/>
                    </a:lnTo>
                    <a:lnTo>
                      <a:pt x="185655" y="81026"/>
                    </a:lnTo>
                    <a:cubicBezTo>
                      <a:pt x="204045" y="81026"/>
                      <a:pt x="218953" y="95934"/>
                      <a:pt x="218953" y="114324"/>
                    </a:cubicBezTo>
                    <a:lnTo>
                      <a:pt x="218953" y="151177"/>
                    </a:lnTo>
                    <a:lnTo>
                      <a:pt x="229179" y="169310"/>
                    </a:lnTo>
                    <a:cubicBezTo>
                      <a:pt x="239719" y="202691"/>
                      <a:pt x="229736" y="241376"/>
                      <a:pt x="200812" y="266779"/>
                    </a:cubicBezTo>
                    <a:cubicBezTo>
                      <a:pt x="162246" y="300650"/>
                      <a:pt x="104613" y="298082"/>
                      <a:pt x="72082" y="261042"/>
                    </a:cubicBezTo>
                    <a:lnTo>
                      <a:pt x="5779" y="185550"/>
                    </a:lnTo>
                    <a:cubicBezTo>
                      <a:pt x="-2955" y="175605"/>
                      <a:pt x="-1641" y="160170"/>
                      <a:pt x="8713" y="151076"/>
                    </a:cubicBezTo>
                    <a:lnTo>
                      <a:pt x="26463" y="144756"/>
                    </a:lnTo>
                    <a:lnTo>
                      <a:pt x="21214" y="128564"/>
                    </a:lnTo>
                    <a:cubicBezTo>
                      <a:pt x="21767" y="122066"/>
                      <a:pt x="24087" y="115716"/>
                      <a:pt x="30198" y="110942"/>
                    </a:cubicBezTo>
                    <a:cubicBezTo>
                      <a:pt x="36310" y="106169"/>
                      <a:pt x="52778" y="107504"/>
                      <a:pt x="57881" y="99922"/>
                    </a:cubicBezTo>
                    <a:cubicBezTo>
                      <a:pt x="49146" y="89977"/>
                      <a:pt x="50460" y="74542"/>
                      <a:pt x="60815" y="65448"/>
                    </a:cubicBezTo>
                    <a:cubicBezTo>
                      <a:pt x="65992" y="60901"/>
                      <a:pt x="72449" y="58799"/>
                      <a:pt x="78704" y="59079"/>
                    </a:cubicBezTo>
                    <a:lnTo>
                      <a:pt x="64266" y="34715"/>
                    </a:lnTo>
                    <a:cubicBezTo>
                      <a:pt x="56846" y="26267"/>
                      <a:pt x="57962" y="13156"/>
                      <a:pt x="66758" y="5431"/>
                    </a:cubicBezTo>
                    <a:cubicBezTo>
                      <a:pt x="71156" y="1568"/>
                      <a:pt x="76641" y="-217"/>
                      <a:pt x="81954" y="2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3" name="四角形: 上の 2 つの角を丸める 352">
                <a:extLst>
                  <a:ext uri="{FF2B5EF4-FFF2-40B4-BE49-F238E27FC236}">
                    <a16:creationId xmlns:a16="http://schemas.microsoft.com/office/drawing/2014/main" id="{14E098BE-9DB8-4878-A50D-79F4BACC8856}"/>
                  </a:ext>
                </a:extLst>
              </p:cNvPr>
              <p:cNvSpPr/>
              <p:nvPr/>
            </p:nvSpPr>
            <p:spPr>
              <a:xfrm rot="9124084">
                <a:off x="2487733" y="2346738"/>
                <a:ext cx="251133" cy="80821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47" name="フリーフォーム: 図形 346">
              <a:extLst>
                <a:ext uri="{FF2B5EF4-FFF2-40B4-BE49-F238E27FC236}">
                  <a16:creationId xmlns:a16="http://schemas.microsoft.com/office/drawing/2014/main" id="{065E2908-6E25-46B5-830F-A3B0D1FC3EB1}"/>
                </a:ext>
              </a:extLst>
            </p:cNvPr>
            <p:cNvSpPr/>
            <p:nvPr/>
          </p:nvSpPr>
          <p:spPr>
            <a:xfrm>
              <a:off x="1512007" y="1748852"/>
              <a:ext cx="1016473" cy="677941"/>
            </a:xfrm>
            <a:custGeom>
              <a:avLst/>
              <a:gdLst>
                <a:gd name="connsiteX0" fmla="*/ 5113 w 946143"/>
                <a:gd name="connsiteY0" fmla="*/ 0 h 682796"/>
                <a:gd name="connsiteX1" fmla="*/ 12195 w 946143"/>
                <a:gd name="connsiteY1" fmla="*/ 22934 h 682796"/>
                <a:gd name="connsiteX2" fmla="*/ 58662 w 946143"/>
                <a:gd name="connsiteY2" fmla="*/ 113119 h 682796"/>
                <a:gd name="connsiteX3" fmla="*/ 118496 w 946143"/>
                <a:gd name="connsiteY3" fmla="*/ 195049 h 682796"/>
                <a:gd name="connsiteX4" fmla="*/ 125866 w 946143"/>
                <a:gd name="connsiteY4" fmla="*/ 202107 h 682796"/>
                <a:gd name="connsiteX5" fmla="*/ 156973 w 946143"/>
                <a:gd name="connsiteY5" fmla="*/ 203457 h 682796"/>
                <a:gd name="connsiteX6" fmla="*/ 470315 w 946143"/>
                <a:gd name="connsiteY6" fmla="*/ 233840 h 682796"/>
                <a:gd name="connsiteX7" fmla="*/ 781490 w 946143"/>
                <a:gd name="connsiteY7" fmla="*/ 203457 h 682796"/>
                <a:gd name="connsiteX8" fmla="*/ 820669 w 946143"/>
                <a:gd name="connsiteY8" fmla="*/ 201731 h 682796"/>
                <a:gd name="connsiteX9" fmla="*/ 827647 w 946143"/>
                <a:gd name="connsiteY9" fmla="*/ 195049 h 682796"/>
                <a:gd name="connsiteX10" fmla="*/ 887481 w 946143"/>
                <a:gd name="connsiteY10" fmla="*/ 113119 h 682796"/>
                <a:gd name="connsiteX11" fmla="*/ 933948 w 946143"/>
                <a:gd name="connsiteY11" fmla="*/ 22934 h 682796"/>
                <a:gd name="connsiteX12" fmla="*/ 941030 w 946143"/>
                <a:gd name="connsiteY12" fmla="*/ 0 h 682796"/>
                <a:gd name="connsiteX13" fmla="*/ 946143 w 946143"/>
                <a:gd name="connsiteY13" fmla="*/ 57619 h 682796"/>
                <a:gd name="connsiteX14" fmla="*/ 937079 w 946143"/>
                <a:gd name="connsiteY14" fmla="*/ 114797 h 682796"/>
                <a:gd name="connsiteX15" fmla="*/ 905916 w 946143"/>
                <a:gd name="connsiteY15" fmla="*/ 211345 h 682796"/>
                <a:gd name="connsiteX16" fmla="*/ 898385 w 946143"/>
                <a:gd name="connsiteY16" fmla="*/ 225517 h 682796"/>
                <a:gd name="connsiteX17" fmla="*/ 900869 w 946143"/>
                <a:gd name="connsiteY17" fmla="*/ 227418 h 682796"/>
                <a:gd name="connsiteX18" fmla="*/ 909748 w 946143"/>
                <a:gd name="connsiteY18" fmla="*/ 263167 h 682796"/>
                <a:gd name="connsiteX19" fmla="*/ 465695 w 946143"/>
                <a:gd name="connsiteY19" fmla="*/ 682796 h 682796"/>
                <a:gd name="connsiteX20" fmla="*/ 26548 w 946143"/>
                <a:gd name="connsiteY20" fmla="*/ 263167 h 682796"/>
                <a:gd name="connsiteX21" fmla="*/ 35613 w 946143"/>
                <a:gd name="connsiteY21" fmla="*/ 227418 h 682796"/>
                <a:gd name="connsiteX22" fmla="*/ 45015 w 946143"/>
                <a:gd name="connsiteY22" fmla="*/ 220356 h 682796"/>
                <a:gd name="connsiteX23" fmla="*/ 40227 w 946143"/>
                <a:gd name="connsiteY23" fmla="*/ 211345 h 682796"/>
                <a:gd name="connsiteX24" fmla="*/ 9064 w 946143"/>
                <a:gd name="connsiteY24" fmla="*/ 114797 h 682796"/>
                <a:gd name="connsiteX25" fmla="*/ 0 w 946143"/>
                <a:gd name="connsiteY25" fmla="*/ 57619 h 682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946143" h="682796">
                  <a:moveTo>
                    <a:pt x="5113" y="0"/>
                  </a:moveTo>
                  <a:lnTo>
                    <a:pt x="12195" y="22934"/>
                  </a:lnTo>
                  <a:cubicBezTo>
                    <a:pt x="24228" y="52042"/>
                    <a:pt x="39809" y="82593"/>
                    <a:pt x="58662" y="113119"/>
                  </a:cubicBezTo>
                  <a:cubicBezTo>
                    <a:pt x="77516" y="143645"/>
                    <a:pt x="97857" y="171256"/>
                    <a:pt x="118496" y="195049"/>
                  </a:cubicBezTo>
                  <a:lnTo>
                    <a:pt x="125866" y="202107"/>
                  </a:lnTo>
                  <a:lnTo>
                    <a:pt x="156973" y="203457"/>
                  </a:lnTo>
                  <a:cubicBezTo>
                    <a:pt x="237429" y="211141"/>
                    <a:pt x="348370" y="233840"/>
                    <a:pt x="470315" y="233840"/>
                  </a:cubicBezTo>
                  <a:cubicBezTo>
                    <a:pt x="592259" y="233840"/>
                    <a:pt x="702118" y="211141"/>
                    <a:pt x="781490" y="203457"/>
                  </a:cubicBezTo>
                  <a:lnTo>
                    <a:pt x="820669" y="201731"/>
                  </a:lnTo>
                  <a:lnTo>
                    <a:pt x="827647" y="195049"/>
                  </a:lnTo>
                  <a:cubicBezTo>
                    <a:pt x="848286" y="171256"/>
                    <a:pt x="868627" y="143645"/>
                    <a:pt x="887481" y="113119"/>
                  </a:cubicBezTo>
                  <a:cubicBezTo>
                    <a:pt x="906334" y="82593"/>
                    <a:pt x="921915" y="52042"/>
                    <a:pt x="933948" y="22934"/>
                  </a:cubicBezTo>
                  <a:lnTo>
                    <a:pt x="941030" y="0"/>
                  </a:lnTo>
                  <a:lnTo>
                    <a:pt x="946143" y="57619"/>
                  </a:lnTo>
                  <a:lnTo>
                    <a:pt x="937079" y="114797"/>
                  </a:lnTo>
                  <a:cubicBezTo>
                    <a:pt x="928735" y="149692"/>
                    <a:pt x="918066" y="182285"/>
                    <a:pt x="905916" y="211345"/>
                  </a:cubicBezTo>
                  <a:lnTo>
                    <a:pt x="898385" y="225517"/>
                  </a:lnTo>
                  <a:lnTo>
                    <a:pt x="900869" y="227418"/>
                  </a:lnTo>
                  <a:cubicBezTo>
                    <a:pt x="906693" y="236432"/>
                    <a:pt x="909748" y="248152"/>
                    <a:pt x="909748" y="263167"/>
                  </a:cubicBezTo>
                  <a:cubicBezTo>
                    <a:pt x="909748" y="383292"/>
                    <a:pt x="709584" y="682796"/>
                    <a:pt x="465695" y="682796"/>
                  </a:cubicBezTo>
                  <a:cubicBezTo>
                    <a:pt x="221807" y="682796"/>
                    <a:pt x="26548" y="383292"/>
                    <a:pt x="26548" y="263167"/>
                  </a:cubicBezTo>
                  <a:cubicBezTo>
                    <a:pt x="26548" y="248152"/>
                    <a:pt x="29671" y="236432"/>
                    <a:pt x="35613" y="227418"/>
                  </a:cubicBezTo>
                  <a:lnTo>
                    <a:pt x="45015" y="220356"/>
                  </a:lnTo>
                  <a:lnTo>
                    <a:pt x="40227" y="211345"/>
                  </a:lnTo>
                  <a:cubicBezTo>
                    <a:pt x="28077" y="182285"/>
                    <a:pt x="17408" y="149692"/>
                    <a:pt x="9064" y="114797"/>
                  </a:cubicBezTo>
                  <a:lnTo>
                    <a:pt x="0" y="5761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54" name="月 353">
              <a:extLst>
                <a:ext uri="{FF2B5EF4-FFF2-40B4-BE49-F238E27FC236}">
                  <a16:creationId xmlns:a16="http://schemas.microsoft.com/office/drawing/2014/main" id="{1DB890B1-54A5-4DE7-8581-A47980A0FF18}"/>
                </a:ext>
              </a:extLst>
            </p:cNvPr>
            <p:cNvSpPr/>
            <p:nvPr/>
          </p:nvSpPr>
          <p:spPr>
            <a:xfrm rot="900000">
              <a:off x="1475878" y="1251070"/>
              <a:ext cx="220452" cy="633470"/>
            </a:xfrm>
            <a:prstGeom prst="moon">
              <a:avLst>
                <a:gd name="adj" fmla="val 59745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375" name="グループ化 374">
              <a:extLst>
                <a:ext uri="{FF2B5EF4-FFF2-40B4-BE49-F238E27FC236}">
                  <a16:creationId xmlns:a16="http://schemas.microsoft.com/office/drawing/2014/main" id="{7491EC4E-D84C-4BB0-B8AF-958155F82051}"/>
                </a:ext>
              </a:extLst>
            </p:cNvPr>
            <p:cNvGrpSpPr/>
            <p:nvPr/>
          </p:nvGrpSpPr>
          <p:grpSpPr>
            <a:xfrm rot="20790090">
              <a:off x="1284037" y="2270529"/>
              <a:ext cx="817168" cy="995320"/>
              <a:chOff x="1249836" y="2432682"/>
              <a:chExt cx="876225" cy="1067251"/>
            </a:xfrm>
          </p:grpSpPr>
          <p:sp>
            <p:nvSpPr>
              <p:cNvPr id="376" name="フリーフォーム: 図形 375">
                <a:extLst>
                  <a:ext uri="{FF2B5EF4-FFF2-40B4-BE49-F238E27FC236}">
                    <a16:creationId xmlns:a16="http://schemas.microsoft.com/office/drawing/2014/main" id="{EF6D533E-F696-428B-AB62-307B356DC42D}"/>
                  </a:ext>
                </a:extLst>
              </p:cNvPr>
              <p:cNvSpPr/>
              <p:nvPr/>
            </p:nvSpPr>
            <p:spPr>
              <a:xfrm rot="20221906">
                <a:off x="1338966" y="2432682"/>
                <a:ext cx="761877" cy="27852"/>
              </a:xfrm>
              <a:custGeom>
                <a:avLst/>
                <a:gdLst>
                  <a:gd name="connsiteX0" fmla="*/ 24682 w 1131980"/>
                  <a:gd name="connsiteY0" fmla="*/ 0 h 66584"/>
                  <a:gd name="connsiteX1" fmla="*/ 1131980 w 1131980"/>
                  <a:gd name="connsiteY1" fmla="*/ 37898 h 66584"/>
                  <a:gd name="connsiteX2" fmla="*/ 1131980 w 1131980"/>
                  <a:gd name="connsiteY2" fmla="*/ 66584 h 66584"/>
                  <a:gd name="connsiteX3" fmla="*/ 0 w 1131980"/>
                  <a:gd name="connsiteY3" fmla="*/ 66584 h 66584"/>
                  <a:gd name="connsiteX4" fmla="*/ 0 w 1131980"/>
                  <a:gd name="connsiteY4" fmla="*/ 23408 h 66584"/>
                  <a:gd name="connsiteX5" fmla="*/ 24682 w 1131980"/>
                  <a:gd name="connsiteY5" fmla="*/ 0 h 66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31980" h="66584">
                    <a:moveTo>
                      <a:pt x="24682" y="0"/>
                    </a:moveTo>
                    <a:lnTo>
                      <a:pt x="1131980" y="37898"/>
                    </a:lnTo>
                    <a:lnTo>
                      <a:pt x="1131980" y="66584"/>
                    </a:lnTo>
                    <a:lnTo>
                      <a:pt x="0" y="66584"/>
                    </a:lnTo>
                    <a:lnTo>
                      <a:pt x="0" y="23408"/>
                    </a:lnTo>
                    <a:cubicBezTo>
                      <a:pt x="0" y="10480"/>
                      <a:pt x="11050" y="0"/>
                      <a:pt x="24682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7" name="フリーフォーム: 図形 376">
                <a:extLst>
                  <a:ext uri="{FF2B5EF4-FFF2-40B4-BE49-F238E27FC236}">
                    <a16:creationId xmlns:a16="http://schemas.microsoft.com/office/drawing/2014/main" id="{D66C8F7D-AD3B-49E4-BDBB-064E263620C7}"/>
                  </a:ext>
                </a:extLst>
              </p:cNvPr>
              <p:cNvSpPr/>
              <p:nvPr/>
            </p:nvSpPr>
            <p:spPr>
              <a:xfrm rot="20422701">
                <a:off x="1364184" y="2497572"/>
                <a:ext cx="761877" cy="27852"/>
              </a:xfrm>
              <a:custGeom>
                <a:avLst/>
                <a:gdLst>
                  <a:gd name="connsiteX0" fmla="*/ 0 w 1131980"/>
                  <a:gd name="connsiteY0" fmla="*/ 0 h 66584"/>
                  <a:gd name="connsiteX1" fmla="*/ 1131980 w 1131980"/>
                  <a:gd name="connsiteY1" fmla="*/ 0 h 66584"/>
                  <a:gd name="connsiteX2" fmla="*/ 1131980 w 1131980"/>
                  <a:gd name="connsiteY2" fmla="*/ 28685 h 66584"/>
                  <a:gd name="connsiteX3" fmla="*/ 24682 w 1131980"/>
                  <a:gd name="connsiteY3" fmla="*/ 66584 h 66584"/>
                  <a:gd name="connsiteX4" fmla="*/ 0 w 1131980"/>
                  <a:gd name="connsiteY4" fmla="*/ 43175 h 66584"/>
                  <a:gd name="connsiteX5" fmla="*/ 0 w 1131980"/>
                  <a:gd name="connsiteY5" fmla="*/ 0 h 66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31980" h="66584">
                    <a:moveTo>
                      <a:pt x="0" y="0"/>
                    </a:moveTo>
                    <a:lnTo>
                      <a:pt x="1131980" y="0"/>
                    </a:lnTo>
                    <a:lnTo>
                      <a:pt x="1131980" y="28685"/>
                    </a:lnTo>
                    <a:lnTo>
                      <a:pt x="24682" y="66584"/>
                    </a:lnTo>
                    <a:cubicBezTo>
                      <a:pt x="11050" y="66584"/>
                      <a:pt x="0" y="56103"/>
                      <a:pt x="0" y="43175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9" name="フリーフォーム: 図形 378">
                <a:extLst>
                  <a:ext uri="{FF2B5EF4-FFF2-40B4-BE49-F238E27FC236}">
                    <a16:creationId xmlns:a16="http://schemas.microsoft.com/office/drawing/2014/main" id="{E6ED19F7-884C-49A7-ADDD-717F7CDE53B8}"/>
                  </a:ext>
                </a:extLst>
              </p:cNvPr>
              <p:cNvSpPr/>
              <p:nvPr/>
            </p:nvSpPr>
            <p:spPr>
              <a:xfrm rot="4057914">
                <a:off x="1535534" y="2605832"/>
                <a:ext cx="147694" cy="132046"/>
              </a:xfrm>
              <a:custGeom>
                <a:avLst/>
                <a:gdLst>
                  <a:gd name="connsiteX0" fmla="*/ 0 w 214631"/>
                  <a:gd name="connsiteY0" fmla="*/ 18860 h 191891"/>
                  <a:gd name="connsiteX1" fmla="*/ 18860 w 214631"/>
                  <a:gd name="connsiteY1" fmla="*/ 0 h 191891"/>
                  <a:gd name="connsiteX2" fmla="*/ 54923 w 214631"/>
                  <a:gd name="connsiteY2" fmla="*/ 0 h 191891"/>
                  <a:gd name="connsiteX3" fmla="*/ 59951 w 214631"/>
                  <a:gd name="connsiteY3" fmla="*/ 2083 h 191891"/>
                  <a:gd name="connsiteX4" fmla="*/ 62849 w 214631"/>
                  <a:gd name="connsiteY4" fmla="*/ 1316 h 191891"/>
                  <a:gd name="connsiteX5" fmla="*/ 178581 w 214631"/>
                  <a:gd name="connsiteY5" fmla="*/ 16926 h 191891"/>
                  <a:gd name="connsiteX6" fmla="*/ 214253 w 214631"/>
                  <a:gd name="connsiteY6" fmla="*/ 63722 h 191891"/>
                  <a:gd name="connsiteX7" fmla="*/ 214252 w 214631"/>
                  <a:gd name="connsiteY7" fmla="*/ 63720 h 191891"/>
                  <a:gd name="connsiteX8" fmla="*/ 167457 w 214631"/>
                  <a:gd name="connsiteY8" fmla="*/ 99392 h 191891"/>
                  <a:gd name="connsiteX9" fmla="*/ 73783 w 214631"/>
                  <a:gd name="connsiteY9" fmla="*/ 86757 h 191891"/>
                  <a:gd name="connsiteX10" fmla="*/ 73783 w 214631"/>
                  <a:gd name="connsiteY10" fmla="*/ 154999 h 191891"/>
                  <a:gd name="connsiteX11" fmla="*/ 36891 w 214631"/>
                  <a:gd name="connsiteY11" fmla="*/ 191891 h 191891"/>
                  <a:gd name="connsiteX12" fmla="*/ 36892 w 214631"/>
                  <a:gd name="connsiteY12" fmla="*/ 191890 h 191891"/>
                  <a:gd name="connsiteX13" fmla="*/ 0 w 214631"/>
                  <a:gd name="connsiteY13" fmla="*/ 154998 h 191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14631" h="191891">
                    <a:moveTo>
                      <a:pt x="0" y="18860"/>
                    </a:moveTo>
                    <a:cubicBezTo>
                      <a:pt x="0" y="8444"/>
                      <a:pt x="8444" y="0"/>
                      <a:pt x="18860" y="0"/>
                    </a:cubicBezTo>
                    <a:lnTo>
                      <a:pt x="54923" y="0"/>
                    </a:lnTo>
                    <a:lnTo>
                      <a:pt x="59951" y="2083"/>
                    </a:lnTo>
                    <a:lnTo>
                      <a:pt x="62849" y="1316"/>
                    </a:lnTo>
                    <a:lnTo>
                      <a:pt x="178581" y="16926"/>
                    </a:lnTo>
                    <a:cubicBezTo>
                      <a:pt x="201354" y="19998"/>
                      <a:pt x="217325" y="40949"/>
                      <a:pt x="214253" y="63722"/>
                    </a:cubicBezTo>
                    <a:lnTo>
                      <a:pt x="214252" y="63720"/>
                    </a:lnTo>
                    <a:cubicBezTo>
                      <a:pt x="211181" y="86493"/>
                      <a:pt x="190230" y="102464"/>
                      <a:pt x="167457" y="99392"/>
                    </a:cubicBezTo>
                    <a:lnTo>
                      <a:pt x="73783" y="86757"/>
                    </a:lnTo>
                    <a:lnTo>
                      <a:pt x="73783" y="154999"/>
                    </a:lnTo>
                    <a:cubicBezTo>
                      <a:pt x="73783" y="175374"/>
                      <a:pt x="57266" y="191891"/>
                      <a:pt x="36891" y="191891"/>
                    </a:cubicBezTo>
                    <a:lnTo>
                      <a:pt x="36892" y="191890"/>
                    </a:lnTo>
                    <a:cubicBezTo>
                      <a:pt x="16517" y="191890"/>
                      <a:pt x="0" y="175373"/>
                      <a:pt x="0" y="15499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0" name="フリーフォーム: 図形 379">
                <a:extLst>
                  <a:ext uri="{FF2B5EF4-FFF2-40B4-BE49-F238E27FC236}">
                    <a16:creationId xmlns:a16="http://schemas.microsoft.com/office/drawing/2014/main" id="{35CD2DEE-CFAC-4465-A546-3F697360D66C}"/>
                  </a:ext>
                </a:extLst>
              </p:cNvPr>
              <p:cNvSpPr/>
              <p:nvPr/>
            </p:nvSpPr>
            <p:spPr>
              <a:xfrm rot="13604555">
                <a:off x="1568698" y="2382368"/>
                <a:ext cx="74629" cy="235403"/>
              </a:xfrm>
              <a:custGeom>
                <a:avLst/>
                <a:gdLst>
                  <a:gd name="connsiteX0" fmla="*/ 77784 w 108452"/>
                  <a:gd name="connsiteY0" fmla="*/ 311996 h 342089"/>
                  <a:gd name="connsiteX1" fmla="*/ 30094 w 108452"/>
                  <a:gd name="connsiteY1" fmla="*/ 340952 h 342089"/>
                  <a:gd name="connsiteX2" fmla="*/ 1137 w 108452"/>
                  <a:gd name="connsiteY2" fmla="*/ 293262 h 342089"/>
                  <a:gd name="connsiteX3" fmla="*/ 30962 w 108452"/>
                  <a:gd name="connsiteY3" fmla="*/ 171233 h 342089"/>
                  <a:gd name="connsiteX4" fmla="*/ 29548 w 108452"/>
                  <a:gd name="connsiteY4" fmla="*/ 167820 h 342089"/>
                  <a:gd name="connsiteX5" fmla="*/ 29548 w 108452"/>
                  <a:gd name="connsiteY5" fmla="*/ 20169 h 342089"/>
                  <a:gd name="connsiteX6" fmla="*/ 49717 w 108452"/>
                  <a:gd name="connsiteY6" fmla="*/ 0 h 342089"/>
                  <a:gd name="connsiteX7" fmla="*/ 88283 w 108452"/>
                  <a:gd name="connsiteY7" fmla="*/ 0 h 342089"/>
                  <a:gd name="connsiteX8" fmla="*/ 108452 w 108452"/>
                  <a:gd name="connsiteY8" fmla="*/ 20169 h 342089"/>
                  <a:gd name="connsiteX9" fmla="*/ 108452 w 108452"/>
                  <a:gd name="connsiteY9" fmla="*/ 167820 h 342089"/>
                  <a:gd name="connsiteX10" fmla="*/ 106125 w 108452"/>
                  <a:gd name="connsiteY10" fmla="*/ 173438 h 342089"/>
                  <a:gd name="connsiteX11" fmla="*/ 108262 w 108452"/>
                  <a:gd name="connsiteY11" fmla="*/ 187298 h 342089"/>
                  <a:gd name="connsiteX0" fmla="*/ 77784 w 108452"/>
                  <a:gd name="connsiteY0" fmla="*/ 311996 h 342089"/>
                  <a:gd name="connsiteX1" fmla="*/ 30094 w 108452"/>
                  <a:gd name="connsiteY1" fmla="*/ 340952 h 342089"/>
                  <a:gd name="connsiteX2" fmla="*/ 1137 w 108452"/>
                  <a:gd name="connsiteY2" fmla="*/ 293262 h 342089"/>
                  <a:gd name="connsiteX3" fmla="*/ 30962 w 108452"/>
                  <a:gd name="connsiteY3" fmla="*/ 171233 h 342089"/>
                  <a:gd name="connsiteX4" fmla="*/ 29548 w 108452"/>
                  <a:gd name="connsiteY4" fmla="*/ 167820 h 342089"/>
                  <a:gd name="connsiteX5" fmla="*/ 29548 w 108452"/>
                  <a:gd name="connsiteY5" fmla="*/ 20169 h 342089"/>
                  <a:gd name="connsiteX6" fmla="*/ 49717 w 108452"/>
                  <a:gd name="connsiteY6" fmla="*/ 0 h 342089"/>
                  <a:gd name="connsiteX7" fmla="*/ 88283 w 108452"/>
                  <a:gd name="connsiteY7" fmla="*/ 0 h 342089"/>
                  <a:gd name="connsiteX8" fmla="*/ 108452 w 108452"/>
                  <a:gd name="connsiteY8" fmla="*/ 20169 h 342089"/>
                  <a:gd name="connsiteX9" fmla="*/ 108452 w 108452"/>
                  <a:gd name="connsiteY9" fmla="*/ 167820 h 342089"/>
                  <a:gd name="connsiteX10" fmla="*/ 106125 w 108452"/>
                  <a:gd name="connsiteY10" fmla="*/ 173438 h 342089"/>
                  <a:gd name="connsiteX11" fmla="*/ 77784 w 108452"/>
                  <a:gd name="connsiteY11" fmla="*/ 311996 h 342089"/>
                  <a:gd name="connsiteX0" fmla="*/ 77784 w 108452"/>
                  <a:gd name="connsiteY0" fmla="*/ 311996 h 342089"/>
                  <a:gd name="connsiteX1" fmla="*/ 30094 w 108452"/>
                  <a:gd name="connsiteY1" fmla="*/ 340952 h 342089"/>
                  <a:gd name="connsiteX2" fmla="*/ 1137 w 108452"/>
                  <a:gd name="connsiteY2" fmla="*/ 293262 h 342089"/>
                  <a:gd name="connsiteX3" fmla="*/ 30962 w 108452"/>
                  <a:gd name="connsiteY3" fmla="*/ 171233 h 342089"/>
                  <a:gd name="connsiteX4" fmla="*/ 29548 w 108452"/>
                  <a:gd name="connsiteY4" fmla="*/ 167820 h 342089"/>
                  <a:gd name="connsiteX5" fmla="*/ 29548 w 108452"/>
                  <a:gd name="connsiteY5" fmla="*/ 20169 h 342089"/>
                  <a:gd name="connsiteX6" fmla="*/ 49717 w 108452"/>
                  <a:gd name="connsiteY6" fmla="*/ 0 h 342089"/>
                  <a:gd name="connsiteX7" fmla="*/ 88283 w 108452"/>
                  <a:gd name="connsiteY7" fmla="*/ 0 h 342089"/>
                  <a:gd name="connsiteX8" fmla="*/ 108452 w 108452"/>
                  <a:gd name="connsiteY8" fmla="*/ 20169 h 342089"/>
                  <a:gd name="connsiteX9" fmla="*/ 108452 w 108452"/>
                  <a:gd name="connsiteY9" fmla="*/ 167820 h 342089"/>
                  <a:gd name="connsiteX10" fmla="*/ 77784 w 108452"/>
                  <a:gd name="connsiteY10" fmla="*/ 311996 h 342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8452" h="342089">
                    <a:moveTo>
                      <a:pt x="77784" y="311996"/>
                    </a:moveTo>
                    <a:cubicBezTo>
                      <a:pt x="72611" y="333161"/>
                      <a:pt x="51260" y="346126"/>
                      <a:pt x="30094" y="340952"/>
                    </a:cubicBezTo>
                    <a:cubicBezTo>
                      <a:pt x="8928" y="335779"/>
                      <a:pt x="-4037" y="314428"/>
                      <a:pt x="1137" y="293262"/>
                    </a:cubicBezTo>
                    <a:lnTo>
                      <a:pt x="30962" y="171233"/>
                    </a:lnTo>
                    <a:lnTo>
                      <a:pt x="29548" y="167820"/>
                    </a:lnTo>
                    <a:lnTo>
                      <a:pt x="29548" y="20169"/>
                    </a:lnTo>
                    <a:cubicBezTo>
                      <a:pt x="29548" y="9030"/>
                      <a:pt x="38578" y="0"/>
                      <a:pt x="49717" y="0"/>
                    </a:cubicBezTo>
                    <a:lnTo>
                      <a:pt x="88283" y="0"/>
                    </a:lnTo>
                    <a:cubicBezTo>
                      <a:pt x="99422" y="0"/>
                      <a:pt x="108452" y="9030"/>
                      <a:pt x="108452" y="20169"/>
                    </a:cubicBezTo>
                    <a:lnTo>
                      <a:pt x="108452" y="167820"/>
                    </a:lnTo>
                    <a:lnTo>
                      <a:pt x="77784" y="31199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8" name="フリーフォーム: 図形 387">
                <a:extLst>
                  <a:ext uri="{FF2B5EF4-FFF2-40B4-BE49-F238E27FC236}">
                    <a16:creationId xmlns:a16="http://schemas.microsoft.com/office/drawing/2014/main" id="{8680C793-2F99-4DB4-8C75-B096BBA7B1F3}"/>
                  </a:ext>
                </a:extLst>
              </p:cNvPr>
              <p:cNvSpPr/>
              <p:nvPr/>
            </p:nvSpPr>
            <p:spPr>
              <a:xfrm rot="4462961">
                <a:off x="1398773" y="2415333"/>
                <a:ext cx="303726" cy="466150"/>
              </a:xfrm>
              <a:custGeom>
                <a:avLst/>
                <a:gdLst>
                  <a:gd name="connsiteX0" fmla="*/ 15 w 455637"/>
                  <a:gd name="connsiteY0" fmla="*/ 40554 h 677413"/>
                  <a:gd name="connsiteX1" fmla="*/ 38349 w 455637"/>
                  <a:gd name="connsiteY1" fmla="*/ 15 h 677413"/>
                  <a:gd name="connsiteX2" fmla="*/ 78889 w 455637"/>
                  <a:gd name="connsiteY2" fmla="*/ 38349 h 677413"/>
                  <a:gd name="connsiteX3" fmla="*/ 82211 w 455637"/>
                  <a:gd name="connsiteY3" fmla="*/ 157185 h 677413"/>
                  <a:gd name="connsiteX4" fmla="*/ 135374 w 455637"/>
                  <a:gd name="connsiteY4" fmla="*/ 238263 h 677413"/>
                  <a:gd name="connsiteX5" fmla="*/ 143936 w 455637"/>
                  <a:gd name="connsiteY5" fmla="*/ 232041 h 677413"/>
                  <a:gd name="connsiteX6" fmla="*/ 143936 w 455637"/>
                  <a:gd name="connsiteY6" fmla="*/ 192525 h 677413"/>
                  <a:gd name="connsiteX7" fmla="*/ 162797 w 455637"/>
                  <a:gd name="connsiteY7" fmla="*/ 173665 h 677413"/>
                  <a:gd name="connsiteX8" fmla="*/ 198859 w 455637"/>
                  <a:gd name="connsiteY8" fmla="*/ 173665 h 677413"/>
                  <a:gd name="connsiteX9" fmla="*/ 203887 w 455637"/>
                  <a:gd name="connsiteY9" fmla="*/ 175748 h 677413"/>
                  <a:gd name="connsiteX10" fmla="*/ 206785 w 455637"/>
                  <a:gd name="connsiteY10" fmla="*/ 174980 h 677413"/>
                  <a:gd name="connsiteX11" fmla="*/ 215949 w 455637"/>
                  <a:gd name="connsiteY11" fmla="*/ 176216 h 677413"/>
                  <a:gd name="connsiteX12" fmla="*/ 217562 w 455637"/>
                  <a:gd name="connsiteY12" fmla="*/ 174893 h 677413"/>
                  <a:gd name="connsiteX13" fmla="*/ 248326 w 455637"/>
                  <a:gd name="connsiteY13" fmla="*/ 164291 h 677413"/>
                  <a:gd name="connsiteX14" fmla="*/ 287874 w 455637"/>
                  <a:gd name="connsiteY14" fmla="*/ 183567 h 677413"/>
                  <a:gd name="connsiteX15" fmla="*/ 289330 w 455637"/>
                  <a:gd name="connsiteY15" fmla="*/ 185211 h 677413"/>
                  <a:gd name="connsiteX16" fmla="*/ 294389 w 455637"/>
                  <a:gd name="connsiteY16" fmla="*/ 186210 h 677413"/>
                  <a:gd name="connsiteX17" fmla="*/ 384105 w 455637"/>
                  <a:gd name="connsiteY17" fmla="*/ 245969 h 677413"/>
                  <a:gd name="connsiteX18" fmla="*/ 394004 w 455637"/>
                  <a:gd name="connsiteY18" fmla="*/ 295359 h 677413"/>
                  <a:gd name="connsiteX19" fmla="*/ 394004 w 455637"/>
                  <a:gd name="connsiteY19" fmla="*/ 295358 h 677413"/>
                  <a:gd name="connsiteX20" fmla="*/ 344614 w 455637"/>
                  <a:gd name="connsiteY20" fmla="*/ 305257 h 677413"/>
                  <a:gd name="connsiteX21" fmla="*/ 276327 w 455637"/>
                  <a:gd name="connsiteY21" fmla="*/ 259773 h 677413"/>
                  <a:gd name="connsiteX22" fmla="*/ 272054 w 455637"/>
                  <a:gd name="connsiteY22" fmla="*/ 268539 h 677413"/>
                  <a:gd name="connsiteX23" fmla="*/ 433101 w 455637"/>
                  <a:gd name="connsiteY23" fmla="*/ 490156 h 677413"/>
                  <a:gd name="connsiteX24" fmla="*/ 407027 w 455637"/>
                  <a:gd name="connsiteY24" fmla="*/ 654878 h 677413"/>
                  <a:gd name="connsiteX25" fmla="*/ 407027 w 455637"/>
                  <a:gd name="connsiteY25" fmla="*/ 654876 h 677413"/>
                  <a:gd name="connsiteX26" fmla="*/ 242306 w 455637"/>
                  <a:gd name="connsiteY26" fmla="*/ 628803 h 677413"/>
                  <a:gd name="connsiteX27" fmla="*/ 68845 w 455637"/>
                  <a:gd name="connsiteY27" fmla="*/ 387237 h 677413"/>
                  <a:gd name="connsiteX28" fmla="*/ 51427 w 455637"/>
                  <a:gd name="connsiteY28" fmla="*/ 299266 h 677413"/>
                  <a:gd name="connsiteX29" fmla="*/ 12224 w 455637"/>
                  <a:gd name="connsiteY29" fmla="*/ 194347 h 677413"/>
                  <a:gd name="connsiteX30" fmla="*/ 10177 w 455637"/>
                  <a:gd name="connsiteY30" fmla="*/ 183569 h 677413"/>
                  <a:gd name="connsiteX31" fmla="*/ 3603 w 455637"/>
                  <a:gd name="connsiteY31" fmla="*/ 168872 h 677413"/>
                  <a:gd name="connsiteX0" fmla="*/ 15 w 455637"/>
                  <a:gd name="connsiteY0" fmla="*/ 40554 h 677413"/>
                  <a:gd name="connsiteX1" fmla="*/ 38349 w 455637"/>
                  <a:gd name="connsiteY1" fmla="*/ 15 h 677413"/>
                  <a:gd name="connsiteX2" fmla="*/ 78889 w 455637"/>
                  <a:gd name="connsiteY2" fmla="*/ 38349 h 677413"/>
                  <a:gd name="connsiteX3" fmla="*/ 82211 w 455637"/>
                  <a:gd name="connsiteY3" fmla="*/ 157185 h 677413"/>
                  <a:gd name="connsiteX4" fmla="*/ 135374 w 455637"/>
                  <a:gd name="connsiteY4" fmla="*/ 238263 h 677413"/>
                  <a:gd name="connsiteX5" fmla="*/ 143936 w 455637"/>
                  <a:gd name="connsiteY5" fmla="*/ 192525 h 677413"/>
                  <a:gd name="connsiteX6" fmla="*/ 162797 w 455637"/>
                  <a:gd name="connsiteY6" fmla="*/ 173665 h 677413"/>
                  <a:gd name="connsiteX7" fmla="*/ 198859 w 455637"/>
                  <a:gd name="connsiteY7" fmla="*/ 173665 h 677413"/>
                  <a:gd name="connsiteX8" fmla="*/ 203887 w 455637"/>
                  <a:gd name="connsiteY8" fmla="*/ 175748 h 677413"/>
                  <a:gd name="connsiteX9" fmla="*/ 206785 w 455637"/>
                  <a:gd name="connsiteY9" fmla="*/ 174980 h 677413"/>
                  <a:gd name="connsiteX10" fmla="*/ 215949 w 455637"/>
                  <a:gd name="connsiteY10" fmla="*/ 176216 h 677413"/>
                  <a:gd name="connsiteX11" fmla="*/ 217562 w 455637"/>
                  <a:gd name="connsiteY11" fmla="*/ 174893 h 677413"/>
                  <a:gd name="connsiteX12" fmla="*/ 248326 w 455637"/>
                  <a:gd name="connsiteY12" fmla="*/ 164291 h 677413"/>
                  <a:gd name="connsiteX13" fmla="*/ 287874 w 455637"/>
                  <a:gd name="connsiteY13" fmla="*/ 183567 h 677413"/>
                  <a:gd name="connsiteX14" fmla="*/ 289330 w 455637"/>
                  <a:gd name="connsiteY14" fmla="*/ 185211 h 677413"/>
                  <a:gd name="connsiteX15" fmla="*/ 294389 w 455637"/>
                  <a:gd name="connsiteY15" fmla="*/ 186210 h 677413"/>
                  <a:gd name="connsiteX16" fmla="*/ 384105 w 455637"/>
                  <a:gd name="connsiteY16" fmla="*/ 245969 h 677413"/>
                  <a:gd name="connsiteX17" fmla="*/ 394004 w 455637"/>
                  <a:gd name="connsiteY17" fmla="*/ 295359 h 677413"/>
                  <a:gd name="connsiteX18" fmla="*/ 394004 w 455637"/>
                  <a:gd name="connsiteY18" fmla="*/ 295358 h 677413"/>
                  <a:gd name="connsiteX19" fmla="*/ 344614 w 455637"/>
                  <a:gd name="connsiteY19" fmla="*/ 305257 h 677413"/>
                  <a:gd name="connsiteX20" fmla="*/ 276327 w 455637"/>
                  <a:gd name="connsiteY20" fmla="*/ 259773 h 677413"/>
                  <a:gd name="connsiteX21" fmla="*/ 272054 w 455637"/>
                  <a:gd name="connsiteY21" fmla="*/ 268539 h 677413"/>
                  <a:gd name="connsiteX22" fmla="*/ 433101 w 455637"/>
                  <a:gd name="connsiteY22" fmla="*/ 490156 h 677413"/>
                  <a:gd name="connsiteX23" fmla="*/ 407027 w 455637"/>
                  <a:gd name="connsiteY23" fmla="*/ 654878 h 677413"/>
                  <a:gd name="connsiteX24" fmla="*/ 407027 w 455637"/>
                  <a:gd name="connsiteY24" fmla="*/ 654876 h 677413"/>
                  <a:gd name="connsiteX25" fmla="*/ 242306 w 455637"/>
                  <a:gd name="connsiteY25" fmla="*/ 628803 h 677413"/>
                  <a:gd name="connsiteX26" fmla="*/ 68845 w 455637"/>
                  <a:gd name="connsiteY26" fmla="*/ 387237 h 677413"/>
                  <a:gd name="connsiteX27" fmla="*/ 51427 w 455637"/>
                  <a:gd name="connsiteY27" fmla="*/ 299266 h 677413"/>
                  <a:gd name="connsiteX28" fmla="*/ 12224 w 455637"/>
                  <a:gd name="connsiteY28" fmla="*/ 194347 h 677413"/>
                  <a:gd name="connsiteX29" fmla="*/ 10177 w 455637"/>
                  <a:gd name="connsiteY29" fmla="*/ 183569 h 677413"/>
                  <a:gd name="connsiteX30" fmla="*/ 3603 w 455637"/>
                  <a:gd name="connsiteY30" fmla="*/ 168872 h 677413"/>
                  <a:gd name="connsiteX31" fmla="*/ 15 w 455637"/>
                  <a:gd name="connsiteY31" fmla="*/ 40554 h 677413"/>
                  <a:gd name="connsiteX0" fmla="*/ 15 w 441378"/>
                  <a:gd name="connsiteY0" fmla="*/ 40554 h 677413"/>
                  <a:gd name="connsiteX1" fmla="*/ 38349 w 441378"/>
                  <a:gd name="connsiteY1" fmla="*/ 15 h 677413"/>
                  <a:gd name="connsiteX2" fmla="*/ 78889 w 441378"/>
                  <a:gd name="connsiteY2" fmla="*/ 38349 h 677413"/>
                  <a:gd name="connsiteX3" fmla="*/ 82211 w 441378"/>
                  <a:gd name="connsiteY3" fmla="*/ 157185 h 677413"/>
                  <a:gd name="connsiteX4" fmla="*/ 135374 w 441378"/>
                  <a:gd name="connsiteY4" fmla="*/ 238263 h 677413"/>
                  <a:gd name="connsiteX5" fmla="*/ 143936 w 441378"/>
                  <a:gd name="connsiteY5" fmla="*/ 192525 h 677413"/>
                  <a:gd name="connsiteX6" fmla="*/ 162797 w 441378"/>
                  <a:gd name="connsiteY6" fmla="*/ 173665 h 677413"/>
                  <a:gd name="connsiteX7" fmla="*/ 198859 w 441378"/>
                  <a:gd name="connsiteY7" fmla="*/ 173665 h 677413"/>
                  <a:gd name="connsiteX8" fmla="*/ 203887 w 441378"/>
                  <a:gd name="connsiteY8" fmla="*/ 175748 h 677413"/>
                  <a:gd name="connsiteX9" fmla="*/ 206785 w 441378"/>
                  <a:gd name="connsiteY9" fmla="*/ 174980 h 677413"/>
                  <a:gd name="connsiteX10" fmla="*/ 215949 w 441378"/>
                  <a:gd name="connsiteY10" fmla="*/ 176216 h 677413"/>
                  <a:gd name="connsiteX11" fmla="*/ 217562 w 441378"/>
                  <a:gd name="connsiteY11" fmla="*/ 174893 h 677413"/>
                  <a:gd name="connsiteX12" fmla="*/ 248326 w 441378"/>
                  <a:gd name="connsiteY12" fmla="*/ 164291 h 677413"/>
                  <a:gd name="connsiteX13" fmla="*/ 287874 w 441378"/>
                  <a:gd name="connsiteY13" fmla="*/ 183567 h 677413"/>
                  <a:gd name="connsiteX14" fmla="*/ 289330 w 441378"/>
                  <a:gd name="connsiteY14" fmla="*/ 185211 h 677413"/>
                  <a:gd name="connsiteX15" fmla="*/ 294389 w 441378"/>
                  <a:gd name="connsiteY15" fmla="*/ 186210 h 677413"/>
                  <a:gd name="connsiteX16" fmla="*/ 384105 w 441378"/>
                  <a:gd name="connsiteY16" fmla="*/ 245969 h 677413"/>
                  <a:gd name="connsiteX17" fmla="*/ 394004 w 441378"/>
                  <a:gd name="connsiteY17" fmla="*/ 295359 h 677413"/>
                  <a:gd name="connsiteX18" fmla="*/ 394004 w 441378"/>
                  <a:gd name="connsiteY18" fmla="*/ 295358 h 677413"/>
                  <a:gd name="connsiteX19" fmla="*/ 344614 w 441378"/>
                  <a:gd name="connsiteY19" fmla="*/ 305257 h 677413"/>
                  <a:gd name="connsiteX20" fmla="*/ 276327 w 441378"/>
                  <a:gd name="connsiteY20" fmla="*/ 259773 h 677413"/>
                  <a:gd name="connsiteX21" fmla="*/ 272054 w 441378"/>
                  <a:gd name="connsiteY21" fmla="*/ 268539 h 677413"/>
                  <a:gd name="connsiteX22" fmla="*/ 407083 w 441378"/>
                  <a:gd name="connsiteY22" fmla="*/ 428986 h 677413"/>
                  <a:gd name="connsiteX23" fmla="*/ 407027 w 441378"/>
                  <a:gd name="connsiteY23" fmla="*/ 654878 h 677413"/>
                  <a:gd name="connsiteX24" fmla="*/ 407027 w 441378"/>
                  <a:gd name="connsiteY24" fmla="*/ 654876 h 677413"/>
                  <a:gd name="connsiteX25" fmla="*/ 242306 w 441378"/>
                  <a:gd name="connsiteY25" fmla="*/ 628803 h 677413"/>
                  <a:gd name="connsiteX26" fmla="*/ 68845 w 441378"/>
                  <a:gd name="connsiteY26" fmla="*/ 387237 h 677413"/>
                  <a:gd name="connsiteX27" fmla="*/ 51427 w 441378"/>
                  <a:gd name="connsiteY27" fmla="*/ 299266 h 677413"/>
                  <a:gd name="connsiteX28" fmla="*/ 12224 w 441378"/>
                  <a:gd name="connsiteY28" fmla="*/ 194347 h 677413"/>
                  <a:gd name="connsiteX29" fmla="*/ 10177 w 441378"/>
                  <a:gd name="connsiteY29" fmla="*/ 183569 h 677413"/>
                  <a:gd name="connsiteX30" fmla="*/ 3603 w 441378"/>
                  <a:gd name="connsiteY30" fmla="*/ 168872 h 677413"/>
                  <a:gd name="connsiteX31" fmla="*/ 15 w 441378"/>
                  <a:gd name="connsiteY31" fmla="*/ 40554 h 677413"/>
                  <a:gd name="connsiteX0" fmla="*/ 15 w 441378"/>
                  <a:gd name="connsiteY0" fmla="*/ 40554 h 677413"/>
                  <a:gd name="connsiteX1" fmla="*/ 38349 w 441378"/>
                  <a:gd name="connsiteY1" fmla="*/ 15 h 677413"/>
                  <a:gd name="connsiteX2" fmla="*/ 78889 w 441378"/>
                  <a:gd name="connsiteY2" fmla="*/ 38349 h 677413"/>
                  <a:gd name="connsiteX3" fmla="*/ 82211 w 441378"/>
                  <a:gd name="connsiteY3" fmla="*/ 157185 h 677413"/>
                  <a:gd name="connsiteX4" fmla="*/ 135374 w 441378"/>
                  <a:gd name="connsiteY4" fmla="*/ 238263 h 677413"/>
                  <a:gd name="connsiteX5" fmla="*/ 143936 w 441378"/>
                  <a:gd name="connsiteY5" fmla="*/ 192525 h 677413"/>
                  <a:gd name="connsiteX6" fmla="*/ 162797 w 441378"/>
                  <a:gd name="connsiteY6" fmla="*/ 173665 h 677413"/>
                  <a:gd name="connsiteX7" fmla="*/ 198859 w 441378"/>
                  <a:gd name="connsiteY7" fmla="*/ 173665 h 677413"/>
                  <a:gd name="connsiteX8" fmla="*/ 203887 w 441378"/>
                  <a:gd name="connsiteY8" fmla="*/ 175748 h 677413"/>
                  <a:gd name="connsiteX9" fmla="*/ 206785 w 441378"/>
                  <a:gd name="connsiteY9" fmla="*/ 174980 h 677413"/>
                  <a:gd name="connsiteX10" fmla="*/ 215949 w 441378"/>
                  <a:gd name="connsiteY10" fmla="*/ 176216 h 677413"/>
                  <a:gd name="connsiteX11" fmla="*/ 217562 w 441378"/>
                  <a:gd name="connsiteY11" fmla="*/ 174893 h 677413"/>
                  <a:gd name="connsiteX12" fmla="*/ 248326 w 441378"/>
                  <a:gd name="connsiteY12" fmla="*/ 164291 h 677413"/>
                  <a:gd name="connsiteX13" fmla="*/ 287874 w 441378"/>
                  <a:gd name="connsiteY13" fmla="*/ 183567 h 677413"/>
                  <a:gd name="connsiteX14" fmla="*/ 289330 w 441378"/>
                  <a:gd name="connsiteY14" fmla="*/ 185211 h 677413"/>
                  <a:gd name="connsiteX15" fmla="*/ 294389 w 441378"/>
                  <a:gd name="connsiteY15" fmla="*/ 186210 h 677413"/>
                  <a:gd name="connsiteX16" fmla="*/ 384105 w 441378"/>
                  <a:gd name="connsiteY16" fmla="*/ 245969 h 677413"/>
                  <a:gd name="connsiteX17" fmla="*/ 394004 w 441378"/>
                  <a:gd name="connsiteY17" fmla="*/ 295359 h 677413"/>
                  <a:gd name="connsiteX18" fmla="*/ 394004 w 441378"/>
                  <a:gd name="connsiteY18" fmla="*/ 295358 h 677413"/>
                  <a:gd name="connsiteX19" fmla="*/ 344614 w 441378"/>
                  <a:gd name="connsiteY19" fmla="*/ 305257 h 677413"/>
                  <a:gd name="connsiteX20" fmla="*/ 276327 w 441378"/>
                  <a:gd name="connsiteY20" fmla="*/ 259773 h 677413"/>
                  <a:gd name="connsiteX21" fmla="*/ 272054 w 441378"/>
                  <a:gd name="connsiteY21" fmla="*/ 268539 h 677413"/>
                  <a:gd name="connsiteX22" fmla="*/ 407083 w 441378"/>
                  <a:gd name="connsiteY22" fmla="*/ 428986 h 677413"/>
                  <a:gd name="connsiteX23" fmla="*/ 407027 w 441378"/>
                  <a:gd name="connsiteY23" fmla="*/ 654878 h 677413"/>
                  <a:gd name="connsiteX24" fmla="*/ 407027 w 441378"/>
                  <a:gd name="connsiteY24" fmla="*/ 654876 h 677413"/>
                  <a:gd name="connsiteX25" fmla="*/ 242306 w 441378"/>
                  <a:gd name="connsiteY25" fmla="*/ 628803 h 677413"/>
                  <a:gd name="connsiteX26" fmla="*/ 68845 w 441378"/>
                  <a:gd name="connsiteY26" fmla="*/ 387237 h 677413"/>
                  <a:gd name="connsiteX27" fmla="*/ 51427 w 441378"/>
                  <a:gd name="connsiteY27" fmla="*/ 299266 h 677413"/>
                  <a:gd name="connsiteX28" fmla="*/ 12224 w 441378"/>
                  <a:gd name="connsiteY28" fmla="*/ 194347 h 677413"/>
                  <a:gd name="connsiteX29" fmla="*/ 10177 w 441378"/>
                  <a:gd name="connsiteY29" fmla="*/ 183569 h 677413"/>
                  <a:gd name="connsiteX30" fmla="*/ 3603 w 441378"/>
                  <a:gd name="connsiteY30" fmla="*/ 168872 h 677413"/>
                  <a:gd name="connsiteX31" fmla="*/ 15 w 441378"/>
                  <a:gd name="connsiteY31" fmla="*/ 40554 h 6774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441378" h="677413">
                    <a:moveTo>
                      <a:pt x="15" y="40554"/>
                    </a:moveTo>
                    <a:cubicBezTo>
                      <a:pt x="-594" y="18774"/>
                      <a:pt x="16568" y="624"/>
                      <a:pt x="38349" y="15"/>
                    </a:cubicBezTo>
                    <a:cubicBezTo>
                      <a:pt x="60130" y="-594"/>
                      <a:pt x="78279" y="16568"/>
                      <a:pt x="78889" y="38349"/>
                    </a:cubicBezTo>
                    <a:cubicBezTo>
                      <a:pt x="79996" y="77961"/>
                      <a:pt x="81104" y="117573"/>
                      <a:pt x="82211" y="157185"/>
                    </a:cubicBezTo>
                    <a:lnTo>
                      <a:pt x="135374" y="238263"/>
                    </a:lnTo>
                    <a:lnTo>
                      <a:pt x="143936" y="192525"/>
                    </a:lnTo>
                    <a:cubicBezTo>
                      <a:pt x="143936" y="182109"/>
                      <a:pt x="152381" y="173665"/>
                      <a:pt x="162797" y="173665"/>
                    </a:cubicBezTo>
                    <a:lnTo>
                      <a:pt x="198859" y="173665"/>
                    </a:lnTo>
                    <a:lnTo>
                      <a:pt x="203887" y="175748"/>
                    </a:lnTo>
                    <a:lnTo>
                      <a:pt x="206785" y="174980"/>
                    </a:lnTo>
                    <a:lnTo>
                      <a:pt x="215949" y="176216"/>
                    </a:lnTo>
                    <a:lnTo>
                      <a:pt x="217562" y="174893"/>
                    </a:lnTo>
                    <a:cubicBezTo>
                      <a:pt x="223130" y="163470"/>
                      <a:pt x="236903" y="158723"/>
                      <a:pt x="248326" y="164291"/>
                    </a:cubicBezTo>
                    <a:lnTo>
                      <a:pt x="287874" y="183567"/>
                    </a:lnTo>
                    <a:lnTo>
                      <a:pt x="289330" y="185211"/>
                    </a:lnTo>
                    <a:lnTo>
                      <a:pt x="294389" y="186210"/>
                    </a:lnTo>
                    <a:lnTo>
                      <a:pt x="384105" y="245969"/>
                    </a:lnTo>
                    <a:cubicBezTo>
                      <a:pt x="400479" y="256874"/>
                      <a:pt x="404910" y="278987"/>
                      <a:pt x="394004" y="295359"/>
                    </a:cubicBezTo>
                    <a:lnTo>
                      <a:pt x="394004" y="295358"/>
                    </a:lnTo>
                    <a:cubicBezTo>
                      <a:pt x="383099" y="311731"/>
                      <a:pt x="360986" y="316162"/>
                      <a:pt x="344614" y="305257"/>
                    </a:cubicBezTo>
                    <a:lnTo>
                      <a:pt x="276327" y="259773"/>
                    </a:lnTo>
                    <a:lnTo>
                      <a:pt x="272054" y="268539"/>
                    </a:lnTo>
                    <a:cubicBezTo>
                      <a:pt x="317064" y="322021"/>
                      <a:pt x="382857" y="352570"/>
                      <a:pt x="407083" y="428986"/>
                    </a:cubicBezTo>
                    <a:cubicBezTo>
                      <a:pt x="445369" y="481673"/>
                      <a:pt x="459715" y="616591"/>
                      <a:pt x="407027" y="654878"/>
                    </a:cubicBezTo>
                    <a:lnTo>
                      <a:pt x="407027" y="654876"/>
                    </a:lnTo>
                    <a:cubicBezTo>
                      <a:pt x="354341" y="693164"/>
                      <a:pt x="280592" y="681490"/>
                      <a:pt x="242306" y="628803"/>
                    </a:cubicBezTo>
                    <a:lnTo>
                      <a:pt x="68845" y="387237"/>
                    </a:lnTo>
                    <a:cubicBezTo>
                      <a:pt x="37032" y="332314"/>
                      <a:pt x="56512" y="325904"/>
                      <a:pt x="51427" y="299266"/>
                    </a:cubicBezTo>
                    <a:lnTo>
                      <a:pt x="12224" y="194347"/>
                    </a:lnTo>
                    <a:lnTo>
                      <a:pt x="10177" y="183569"/>
                    </a:lnTo>
                    <a:lnTo>
                      <a:pt x="3603" y="168872"/>
                    </a:lnTo>
                    <a:lnTo>
                      <a:pt x="15" y="40554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9" name="四角形: 上の 2 つの角を丸める 388">
                <a:extLst>
                  <a:ext uri="{FF2B5EF4-FFF2-40B4-BE49-F238E27FC236}">
                    <a16:creationId xmlns:a16="http://schemas.microsoft.com/office/drawing/2014/main" id="{B4145874-681F-4EC6-B506-701CC30654CC}"/>
                  </a:ext>
                </a:extLst>
              </p:cNvPr>
              <p:cNvSpPr/>
              <p:nvPr/>
            </p:nvSpPr>
            <p:spPr>
              <a:xfrm rot="11515018">
                <a:off x="1249836" y="2734459"/>
                <a:ext cx="248354" cy="76547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79" name="グループ化 478">
              <a:extLst>
                <a:ext uri="{FF2B5EF4-FFF2-40B4-BE49-F238E27FC236}">
                  <a16:creationId xmlns:a16="http://schemas.microsoft.com/office/drawing/2014/main" id="{21BB5582-9796-410A-B6CD-7C6A7629AD2D}"/>
                </a:ext>
              </a:extLst>
            </p:cNvPr>
            <p:cNvGrpSpPr/>
            <p:nvPr/>
          </p:nvGrpSpPr>
          <p:grpSpPr>
            <a:xfrm>
              <a:off x="2243895" y="2750843"/>
              <a:ext cx="658581" cy="441249"/>
              <a:chOff x="2243895" y="2750843"/>
              <a:chExt cx="658581" cy="441249"/>
            </a:xfrm>
          </p:grpSpPr>
          <p:sp>
            <p:nvSpPr>
              <p:cNvPr id="480" name="吹き出し: 円形 479">
                <a:extLst>
                  <a:ext uri="{FF2B5EF4-FFF2-40B4-BE49-F238E27FC236}">
                    <a16:creationId xmlns:a16="http://schemas.microsoft.com/office/drawing/2014/main" id="{F0EE3C66-9178-4467-AF67-DA7934B09FC0}"/>
                  </a:ext>
                </a:extLst>
              </p:cNvPr>
              <p:cNvSpPr/>
              <p:nvPr/>
            </p:nvSpPr>
            <p:spPr bwMode="auto">
              <a:xfrm>
                <a:off x="2243895" y="2750843"/>
                <a:ext cx="658581" cy="441249"/>
              </a:xfrm>
              <a:prstGeom prst="wedgeEllipseCallout">
                <a:avLst>
                  <a:gd name="adj1" fmla="val -34332"/>
                  <a:gd name="adj2" fmla="val -77092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81" name="テキスト ボックス 480">
                <a:extLst>
                  <a:ext uri="{FF2B5EF4-FFF2-40B4-BE49-F238E27FC236}">
                    <a16:creationId xmlns:a16="http://schemas.microsoft.com/office/drawing/2014/main" id="{05BEEF74-702C-4C51-87C7-E8195A7A3E68}"/>
                  </a:ext>
                </a:extLst>
              </p:cNvPr>
              <p:cNvSpPr txBox="1"/>
              <p:nvPr/>
            </p:nvSpPr>
            <p:spPr>
              <a:xfrm>
                <a:off x="2375001" y="2870655"/>
                <a:ext cx="411351" cy="18698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sz="12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モグモグ</a:t>
                </a:r>
              </a:p>
            </p:txBody>
          </p:sp>
        </p:grpSp>
      </p:grpSp>
      <p:grpSp>
        <p:nvGrpSpPr>
          <p:cNvPr id="64" name="グループ化 63">
            <a:extLst>
              <a:ext uri="{FF2B5EF4-FFF2-40B4-BE49-F238E27FC236}">
                <a16:creationId xmlns:a16="http://schemas.microsoft.com/office/drawing/2014/main" id="{5D1B8B01-560E-4DC9-8CC8-F0E13D292851}"/>
              </a:ext>
            </a:extLst>
          </p:cNvPr>
          <p:cNvGrpSpPr/>
          <p:nvPr/>
        </p:nvGrpSpPr>
        <p:grpSpPr>
          <a:xfrm>
            <a:off x="4256958" y="1267878"/>
            <a:ext cx="1533498" cy="2267520"/>
            <a:chOff x="4256958" y="1267878"/>
            <a:chExt cx="1533498" cy="2267520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7F457794-AAA8-40FD-A7EA-999C93151043}"/>
                </a:ext>
              </a:extLst>
            </p:cNvPr>
            <p:cNvGrpSpPr/>
            <p:nvPr/>
          </p:nvGrpSpPr>
          <p:grpSpPr>
            <a:xfrm>
              <a:off x="4372488" y="1267878"/>
              <a:ext cx="1184027" cy="2267520"/>
              <a:chOff x="4372488" y="1267878"/>
              <a:chExt cx="1184027" cy="2267520"/>
            </a:xfrm>
          </p:grpSpPr>
          <p:sp>
            <p:nvSpPr>
              <p:cNvPr id="62" name="円/楕円 637">
                <a:extLst>
                  <a:ext uri="{FF2B5EF4-FFF2-40B4-BE49-F238E27FC236}">
                    <a16:creationId xmlns:a16="http://schemas.microsoft.com/office/drawing/2014/main" id="{068A9ACB-F8A3-4B5B-BD32-BC67D5C22C16}"/>
                  </a:ext>
                </a:extLst>
              </p:cNvPr>
              <p:cNvSpPr/>
              <p:nvPr/>
            </p:nvSpPr>
            <p:spPr>
              <a:xfrm>
                <a:off x="5293970" y="2236561"/>
                <a:ext cx="142556" cy="515165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3" name="円/楕円 637">
                <a:extLst>
                  <a:ext uri="{FF2B5EF4-FFF2-40B4-BE49-F238E27FC236}">
                    <a16:creationId xmlns:a16="http://schemas.microsoft.com/office/drawing/2014/main" id="{A245871E-4F92-454C-9CA6-19B9469AC00B}"/>
                  </a:ext>
                </a:extLst>
              </p:cNvPr>
              <p:cNvSpPr/>
              <p:nvPr/>
            </p:nvSpPr>
            <p:spPr>
              <a:xfrm>
                <a:off x="4505194" y="2236561"/>
                <a:ext cx="142556" cy="515165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5" name="片側の 2 つの角を丸めた四角形 144">
                <a:extLst>
                  <a:ext uri="{FF2B5EF4-FFF2-40B4-BE49-F238E27FC236}">
                    <a16:creationId xmlns:a16="http://schemas.microsoft.com/office/drawing/2014/main" id="{AF52B817-59EE-4C73-8D38-E3D8E550776F}"/>
                  </a:ext>
                </a:extLst>
              </p:cNvPr>
              <p:cNvSpPr/>
              <p:nvPr/>
            </p:nvSpPr>
            <p:spPr>
              <a:xfrm>
                <a:off x="4499480" y="2557224"/>
                <a:ext cx="933222" cy="978174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8BEF6C70-7011-4FE1-BEF3-4BF02127E9B2}"/>
                  </a:ext>
                </a:extLst>
              </p:cNvPr>
              <p:cNvSpPr/>
              <p:nvPr/>
            </p:nvSpPr>
            <p:spPr>
              <a:xfrm>
                <a:off x="4742161" y="2327890"/>
                <a:ext cx="448249" cy="364827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7" name="グループ化 66">
                <a:extLst>
                  <a:ext uri="{FF2B5EF4-FFF2-40B4-BE49-F238E27FC236}">
                    <a16:creationId xmlns:a16="http://schemas.microsoft.com/office/drawing/2014/main" id="{ECA612AC-B1B8-44D1-8200-39219ED3A85B}"/>
                  </a:ext>
                </a:extLst>
              </p:cNvPr>
              <p:cNvGrpSpPr/>
              <p:nvPr/>
            </p:nvGrpSpPr>
            <p:grpSpPr>
              <a:xfrm>
                <a:off x="4372488" y="1267878"/>
                <a:ext cx="1184027" cy="1183065"/>
                <a:chOff x="4071792" y="5335155"/>
                <a:chExt cx="834570" cy="833893"/>
              </a:xfrm>
            </p:grpSpPr>
            <p:sp>
              <p:nvSpPr>
                <p:cNvPr id="116" name="円/楕円 899">
                  <a:extLst>
                    <a:ext uri="{FF2B5EF4-FFF2-40B4-BE49-F238E27FC236}">
                      <a16:creationId xmlns:a16="http://schemas.microsoft.com/office/drawing/2014/main" id="{D10615EF-8169-4DB6-B054-29F421980CE7}"/>
                    </a:ext>
                  </a:extLst>
                </p:cNvPr>
                <p:cNvSpPr/>
                <p:nvPr/>
              </p:nvSpPr>
              <p:spPr>
                <a:xfrm>
                  <a:off x="4081536" y="5335155"/>
                  <a:ext cx="807653" cy="80425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17" name="グループ化 116">
                  <a:extLst>
                    <a:ext uri="{FF2B5EF4-FFF2-40B4-BE49-F238E27FC236}">
                      <a16:creationId xmlns:a16="http://schemas.microsoft.com/office/drawing/2014/main" id="{22829148-4725-446B-A9F9-7B6CEA929D82}"/>
                    </a:ext>
                  </a:extLst>
                </p:cNvPr>
                <p:cNvGrpSpPr/>
                <p:nvPr/>
              </p:nvGrpSpPr>
              <p:grpSpPr>
                <a:xfrm>
                  <a:off x="4071792" y="5413271"/>
                  <a:ext cx="834570" cy="755777"/>
                  <a:chOff x="2791855" y="2059454"/>
                  <a:chExt cx="1150919" cy="1003058"/>
                </a:xfrm>
                <a:solidFill>
                  <a:srgbClr val="FFCC99"/>
                </a:solidFill>
              </p:grpSpPr>
              <p:grpSp>
                <p:nvGrpSpPr>
                  <p:cNvPr id="122" name="グループ化 121">
                    <a:extLst>
                      <a:ext uri="{FF2B5EF4-FFF2-40B4-BE49-F238E27FC236}">
                        <a16:creationId xmlns:a16="http://schemas.microsoft.com/office/drawing/2014/main" id="{5DD77486-D9A2-495D-870A-19231FC54B06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27" name="円/楕円 914">
                      <a:extLst>
                        <a:ext uri="{FF2B5EF4-FFF2-40B4-BE49-F238E27FC236}">
                          <a16:creationId xmlns:a16="http://schemas.microsoft.com/office/drawing/2014/main" id="{B51421AD-D5DB-4AE7-B773-C262A0D5574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8" name="円/楕円 915">
                      <a:extLst>
                        <a:ext uri="{FF2B5EF4-FFF2-40B4-BE49-F238E27FC236}">
                          <a16:creationId xmlns:a16="http://schemas.microsoft.com/office/drawing/2014/main" id="{153B5A51-7CEA-490C-A6AB-DA308D7D6B7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23" name="グループ化 122">
                    <a:extLst>
                      <a:ext uri="{FF2B5EF4-FFF2-40B4-BE49-F238E27FC236}">
                        <a16:creationId xmlns:a16="http://schemas.microsoft.com/office/drawing/2014/main" id="{1E519154-3B70-437C-92F5-19A891CF8DA0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25" name="円/楕円 912">
                      <a:extLst>
                        <a:ext uri="{FF2B5EF4-FFF2-40B4-BE49-F238E27FC236}">
                          <a16:creationId xmlns:a16="http://schemas.microsoft.com/office/drawing/2014/main" id="{211428DC-6212-42B7-B3F2-648A903047E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6" name="円/楕円 913">
                      <a:extLst>
                        <a:ext uri="{FF2B5EF4-FFF2-40B4-BE49-F238E27FC236}">
                          <a16:creationId xmlns:a16="http://schemas.microsoft.com/office/drawing/2014/main" id="{9026A51D-11A4-4512-8B1C-1EC3E5D4076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24" name="円/楕円 911">
                    <a:extLst>
                      <a:ext uri="{FF2B5EF4-FFF2-40B4-BE49-F238E27FC236}">
                        <a16:creationId xmlns:a16="http://schemas.microsoft.com/office/drawing/2014/main" id="{DA4F16EA-F59B-4671-ADA1-3ACAAC88F3C1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59454"/>
                    <a:ext cx="928914" cy="1003058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18" name="円/楕円 27">
                  <a:extLst>
                    <a:ext uri="{FF2B5EF4-FFF2-40B4-BE49-F238E27FC236}">
                      <a16:creationId xmlns:a16="http://schemas.microsoft.com/office/drawing/2014/main" id="{32A37096-3ABA-4798-9BC5-DB3C21A1E627}"/>
                    </a:ext>
                  </a:extLst>
                </p:cNvPr>
                <p:cNvSpPr/>
                <p:nvPr/>
              </p:nvSpPr>
              <p:spPr>
                <a:xfrm>
                  <a:off x="4408955" y="6023373"/>
                  <a:ext cx="164251" cy="52033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127 w 3210545"/>
                    <a:gd name="connsiteY0" fmla="*/ 245559 h 591844"/>
                    <a:gd name="connsiteX1" fmla="*/ 1670964 w 3210545"/>
                    <a:gd name="connsiteY1" fmla="*/ 0 h 591844"/>
                    <a:gd name="connsiteX2" fmla="*/ 3210545 w 3210545"/>
                    <a:gd name="connsiteY2" fmla="*/ 245559 h 591844"/>
                    <a:gd name="connsiteX3" fmla="*/ 1605336 w 3210545"/>
                    <a:gd name="connsiteY3" fmla="*/ 591844 h 591844"/>
                    <a:gd name="connsiteX4" fmla="*/ 127 w 3210545"/>
                    <a:gd name="connsiteY4" fmla="*/ 245559 h 5918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545" h="591844">
                      <a:moveTo>
                        <a:pt x="127" y="245559"/>
                      </a:moveTo>
                      <a:cubicBezTo>
                        <a:pt x="11065" y="146918"/>
                        <a:pt x="784432" y="0"/>
                        <a:pt x="1670964" y="0"/>
                      </a:cubicBezTo>
                      <a:cubicBezTo>
                        <a:pt x="2557496" y="0"/>
                        <a:pt x="3210545" y="154317"/>
                        <a:pt x="3210545" y="245559"/>
                      </a:cubicBezTo>
                      <a:cubicBezTo>
                        <a:pt x="3210545" y="336801"/>
                        <a:pt x="2491868" y="591844"/>
                        <a:pt x="1605336" y="591844"/>
                      </a:cubicBezTo>
                      <a:cubicBezTo>
                        <a:pt x="718804" y="591844"/>
                        <a:pt x="-10811" y="344200"/>
                        <a:pt x="127" y="245559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9" name="円/楕円 27">
                  <a:extLst>
                    <a:ext uri="{FF2B5EF4-FFF2-40B4-BE49-F238E27FC236}">
                      <a16:creationId xmlns:a16="http://schemas.microsoft.com/office/drawing/2014/main" id="{7DF3F91E-2B97-496E-8ECB-339898AF0763}"/>
                    </a:ext>
                  </a:extLst>
                </p:cNvPr>
                <p:cNvSpPr/>
                <p:nvPr/>
              </p:nvSpPr>
              <p:spPr>
                <a:xfrm rot="10800000">
                  <a:off x="4215125" y="560252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0" name="円/楕円 27">
                  <a:extLst>
                    <a:ext uri="{FF2B5EF4-FFF2-40B4-BE49-F238E27FC236}">
                      <a16:creationId xmlns:a16="http://schemas.microsoft.com/office/drawing/2014/main" id="{399BA30B-7889-46FB-83BA-1DA2C9E045D8}"/>
                    </a:ext>
                  </a:extLst>
                </p:cNvPr>
                <p:cNvSpPr/>
                <p:nvPr/>
              </p:nvSpPr>
              <p:spPr>
                <a:xfrm rot="10800000">
                  <a:off x="4591026" y="560252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1" name="正方形/長方形 67">
                  <a:extLst>
                    <a:ext uri="{FF2B5EF4-FFF2-40B4-BE49-F238E27FC236}">
                      <a16:creationId xmlns:a16="http://schemas.microsoft.com/office/drawing/2014/main" id="{5D1665D8-3DE9-494E-B094-066BEC25F995}"/>
                    </a:ext>
                  </a:extLst>
                </p:cNvPr>
                <p:cNvSpPr/>
                <p:nvPr/>
              </p:nvSpPr>
              <p:spPr>
                <a:xfrm>
                  <a:off x="4466202" y="5956511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68" name="グループ化 67">
                <a:extLst>
                  <a:ext uri="{FF2B5EF4-FFF2-40B4-BE49-F238E27FC236}">
                    <a16:creationId xmlns:a16="http://schemas.microsoft.com/office/drawing/2014/main" id="{1716D819-A1C6-49E7-B8EB-228B2C0B9CD5}"/>
                  </a:ext>
                </a:extLst>
              </p:cNvPr>
              <p:cNvGrpSpPr/>
              <p:nvPr/>
            </p:nvGrpSpPr>
            <p:grpSpPr>
              <a:xfrm>
                <a:off x="4613905" y="1732873"/>
                <a:ext cx="187370" cy="244533"/>
                <a:chOff x="2165452" y="5688429"/>
                <a:chExt cx="126104" cy="167115"/>
              </a:xfrm>
            </p:grpSpPr>
            <p:sp>
              <p:nvSpPr>
                <p:cNvPr id="110" name="二等辺三角形 109">
                  <a:extLst>
                    <a:ext uri="{FF2B5EF4-FFF2-40B4-BE49-F238E27FC236}">
                      <a16:creationId xmlns:a16="http://schemas.microsoft.com/office/drawing/2014/main" id="{3275A75F-2C7A-4CA7-A648-E49A2AD04AD1}"/>
                    </a:ext>
                  </a:extLst>
                </p:cNvPr>
                <p:cNvSpPr/>
                <p:nvPr/>
              </p:nvSpPr>
              <p:spPr>
                <a:xfrm rot="18900000">
                  <a:off x="2165782" y="5688429"/>
                  <a:ext cx="30770" cy="96985"/>
                </a:xfrm>
                <a:prstGeom prst="triangl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11" name="グループ化 110">
                  <a:extLst>
                    <a:ext uri="{FF2B5EF4-FFF2-40B4-BE49-F238E27FC236}">
                      <a16:creationId xmlns:a16="http://schemas.microsoft.com/office/drawing/2014/main" id="{2ACF4FCB-E352-4253-A6D3-B00F9F956D22}"/>
                    </a:ext>
                  </a:extLst>
                </p:cNvPr>
                <p:cNvGrpSpPr/>
                <p:nvPr/>
              </p:nvGrpSpPr>
              <p:grpSpPr>
                <a:xfrm>
                  <a:off x="2165452" y="5697472"/>
                  <a:ext cx="126104" cy="158072"/>
                  <a:chOff x="2896919" y="3691681"/>
                  <a:chExt cx="138000" cy="203092"/>
                </a:xfrm>
              </p:grpSpPr>
              <p:sp>
                <p:nvSpPr>
                  <p:cNvPr id="112" name="円/楕円 333">
                    <a:extLst>
                      <a:ext uri="{FF2B5EF4-FFF2-40B4-BE49-F238E27FC236}">
                        <a16:creationId xmlns:a16="http://schemas.microsoft.com/office/drawing/2014/main" id="{4423973B-A6F2-4AFB-B75D-BF505E192988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3" name="円/楕円 334">
                    <a:extLst>
                      <a:ext uri="{FF2B5EF4-FFF2-40B4-BE49-F238E27FC236}">
                        <a16:creationId xmlns:a16="http://schemas.microsoft.com/office/drawing/2014/main" id="{8370DFBC-FF40-4132-89E2-BB3513CAE886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4" name="円/楕円 335">
                    <a:extLst>
                      <a:ext uri="{FF2B5EF4-FFF2-40B4-BE49-F238E27FC236}">
                        <a16:creationId xmlns:a16="http://schemas.microsoft.com/office/drawing/2014/main" id="{0371133E-E6A3-4432-B7A2-328451222C7E}"/>
                      </a:ext>
                    </a:extLst>
                  </p:cNvPr>
                  <p:cNvSpPr/>
                  <p:nvPr/>
                </p:nvSpPr>
                <p:spPr>
                  <a:xfrm>
                    <a:off x="2921404" y="3764057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5" name="円/楕円 336">
                    <a:extLst>
                      <a:ext uri="{FF2B5EF4-FFF2-40B4-BE49-F238E27FC236}">
                        <a16:creationId xmlns:a16="http://schemas.microsoft.com/office/drawing/2014/main" id="{D104F756-46D5-4CEF-B136-2AAF155E4FA6}"/>
                      </a:ext>
                    </a:extLst>
                  </p:cNvPr>
                  <p:cNvSpPr/>
                  <p:nvPr/>
                </p:nvSpPr>
                <p:spPr>
                  <a:xfrm>
                    <a:off x="2943059" y="3762492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69" name="グループ化 68">
                <a:extLst>
                  <a:ext uri="{FF2B5EF4-FFF2-40B4-BE49-F238E27FC236}">
                    <a16:creationId xmlns:a16="http://schemas.microsoft.com/office/drawing/2014/main" id="{DF29CB79-5772-4EF3-8A53-8AE52B0A30A9}"/>
                  </a:ext>
                </a:extLst>
              </p:cNvPr>
              <p:cNvGrpSpPr/>
              <p:nvPr/>
            </p:nvGrpSpPr>
            <p:grpSpPr>
              <a:xfrm>
                <a:off x="5130636" y="1732873"/>
                <a:ext cx="187370" cy="244533"/>
                <a:chOff x="2165452" y="5688429"/>
                <a:chExt cx="126104" cy="167115"/>
              </a:xfrm>
            </p:grpSpPr>
            <p:sp>
              <p:nvSpPr>
                <p:cNvPr id="104" name="二等辺三角形 103">
                  <a:extLst>
                    <a:ext uri="{FF2B5EF4-FFF2-40B4-BE49-F238E27FC236}">
                      <a16:creationId xmlns:a16="http://schemas.microsoft.com/office/drawing/2014/main" id="{E622A3BD-CDC3-4900-A998-9AE2DABF5B20}"/>
                    </a:ext>
                  </a:extLst>
                </p:cNvPr>
                <p:cNvSpPr/>
                <p:nvPr/>
              </p:nvSpPr>
              <p:spPr>
                <a:xfrm rot="18900000">
                  <a:off x="2165782" y="5688429"/>
                  <a:ext cx="30770" cy="96985"/>
                </a:xfrm>
                <a:prstGeom prst="triangl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05" name="グループ化 104">
                  <a:extLst>
                    <a:ext uri="{FF2B5EF4-FFF2-40B4-BE49-F238E27FC236}">
                      <a16:creationId xmlns:a16="http://schemas.microsoft.com/office/drawing/2014/main" id="{53578114-2952-49EE-80EE-301C8B144E9F}"/>
                    </a:ext>
                  </a:extLst>
                </p:cNvPr>
                <p:cNvGrpSpPr/>
                <p:nvPr/>
              </p:nvGrpSpPr>
              <p:grpSpPr>
                <a:xfrm>
                  <a:off x="2165452" y="5697472"/>
                  <a:ext cx="126104" cy="158072"/>
                  <a:chOff x="2896919" y="3691681"/>
                  <a:chExt cx="138000" cy="203092"/>
                </a:xfrm>
              </p:grpSpPr>
              <p:sp>
                <p:nvSpPr>
                  <p:cNvPr id="106" name="円/楕円 333">
                    <a:extLst>
                      <a:ext uri="{FF2B5EF4-FFF2-40B4-BE49-F238E27FC236}">
                        <a16:creationId xmlns:a16="http://schemas.microsoft.com/office/drawing/2014/main" id="{4A1EBC35-82E0-495C-B7E6-7A0ECF7BDE70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7" name="円/楕円 334">
                    <a:extLst>
                      <a:ext uri="{FF2B5EF4-FFF2-40B4-BE49-F238E27FC236}">
                        <a16:creationId xmlns:a16="http://schemas.microsoft.com/office/drawing/2014/main" id="{92889D6D-97BE-4609-9AED-3B925173128E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8" name="円/楕円 335">
                    <a:extLst>
                      <a:ext uri="{FF2B5EF4-FFF2-40B4-BE49-F238E27FC236}">
                        <a16:creationId xmlns:a16="http://schemas.microsoft.com/office/drawing/2014/main" id="{365EE04C-C69C-4277-9420-85BD4A8DA8CB}"/>
                      </a:ext>
                    </a:extLst>
                  </p:cNvPr>
                  <p:cNvSpPr/>
                  <p:nvPr/>
                </p:nvSpPr>
                <p:spPr>
                  <a:xfrm>
                    <a:off x="2921404" y="3764057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9" name="円/楕円 336">
                    <a:extLst>
                      <a:ext uri="{FF2B5EF4-FFF2-40B4-BE49-F238E27FC236}">
                        <a16:creationId xmlns:a16="http://schemas.microsoft.com/office/drawing/2014/main" id="{17B8C640-A936-4F79-8122-3759BF0DA85E}"/>
                      </a:ext>
                    </a:extLst>
                  </p:cNvPr>
                  <p:cNvSpPr/>
                  <p:nvPr/>
                </p:nvSpPr>
                <p:spPr>
                  <a:xfrm>
                    <a:off x="2943059" y="3762492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74" name="グループ化 73">
                <a:extLst>
                  <a:ext uri="{FF2B5EF4-FFF2-40B4-BE49-F238E27FC236}">
                    <a16:creationId xmlns:a16="http://schemas.microsoft.com/office/drawing/2014/main" id="{8F3E822D-DCD6-48CF-A341-B5599754F877}"/>
                  </a:ext>
                </a:extLst>
              </p:cNvPr>
              <p:cNvGrpSpPr/>
              <p:nvPr/>
            </p:nvGrpSpPr>
            <p:grpSpPr>
              <a:xfrm>
                <a:off x="4566245" y="2558606"/>
                <a:ext cx="796603" cy="838891"/>
                <a:chOff x="4566245" y="2558606"/>
                <a:chExt cx="796603" cy="838891"/>
              </a:xfrm>
            </p:grpSpPr>
            <p:sp>
              <p:nvSpPr>
                <p:cNvPr id="75" name="楕円 20">
                  <a:extLst>
                    <a:ext uri="{FF2B5EF4-FFF2-40B4-BE49-F238E27FC236}">
                      <a16:creationId xmlns:a16="http://schemas.microsoft.com/office/drawing/2014/main" id="{95403BAE-3692-46DC-A020-DEA77F18D8CE}"/>
                    </a:ext>
                  </a:extLst>
                </p:cNvPr>
                <p:cNvSpPr/>
                <p:nvPr/>
              </p:nvSpPr>
              <p:spPr>
                <a:xfrm rot="19251567">
                  <a:off x="4706033" y="2608588"/>
                  <a:ext cx="99453" cy="590776"/>
                </a:xfrm>
                <a:custGeom>
                  <a:avLst/>
                  <a:gdLst>
                    <a:gd name="connsiteX0" fmla="*/ 0 w 184533"/>
                    <a:gd name="connsiteY0" fmla="*/ 299960 h 599920"/>
                    <a:gd name="connsiteX1" fmla="*/ 92267 w 184533"/>
                    <a:gd name="connsiteY1" fmla="*/ 0 h 599920"/>
                    <a:gd name="connsiteX2" fmla="*/ 184534 w 184533"/>
                    <a:gd name="connsiteY2" fmla="*/ 299960 h 599920"/>
                    <a:gd name="connsiteX3" fmla="*/ 92267 w 184533"/>
                    <a:gd name="connsiteY3" fmla="*/ 599920 h 599920"/>
                    <a:gd name="connsiteX4" fmla="*/ 0 w 184533"/>
                    <a:gd name="connsiteY4" fmla="*/ 299960 h 599920"/>
                    <a:gd name="connsiteX0" fmla="*/ 0 w 103800"/>
                    <a:gd name="connsiteY0" fmla="*/ 308298 h 616596"/>
                    <a:gd name="connsiteX1" fmla="*/ 92267 w 103800"/>
                    <a:gd name="connsiteY1" fmla="*/ 8338 h 616596"/>
                    <a:gd name="connsiteX2" fmla="*/ 92267 w 103800"/>
                    <a:gd name="connsiteY2" fmla="*/ 608258 h 616596"/>
                    <a:gd name="connsiteX3" fmla="*/ 0 w 103800"/>
                    <a:gd name="connsiteY3" fmla="*/ 308298 h 6165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3800" h="616596">
                      <a:moveTo>
                        <a:pt x="0" y="308298"/>
                      </a:moveTo>
                      <a:cubicBezTo>
                        <a:pt x="0" y="142635"/>
                        <a:pt x="76889" y="-41655"/>
                        <a:pt x="92267" y="8338"/>
                      </a:cubicBezTo>
                      <a:cubicBezTo>
                        <a:pt x="107645" y="58331"/>
                        <a:pt x="107645" y="558265"/>
                        <a:pt x="92267" y="608258"/>
                      </a:cubicBezTo>
                      <a:cubicBezTo>
                        <a:pt x="76889" y="658251"/>
                        <a:pt x="0" y="473961"/>
                        <a:pt x="0" y="30829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6" name="グループ化 75">
                  <a:extLst>
                    <a:ext uri="{FF2B5EF4-FFF2-40B4-BE49-F238E27FC236}">
                      <a16:creationId xmlns:a16="http://schemas.microsoft.com/office/drawing/2014/main" id="{55A196F1-1366-4E1B-8FD5-7522545DE968}"/>
                    </a:ext>
                  </a:extLst>
                </p:cNvPr>
                <p:cNvGrpSpPr/>
                <p:nvPr/>
              </p:nvGrpSpPr>
              <p:grpSpPr>
                <a:xfrm>
                  <a:off x="4566245" y="2558606"/>
                  <a:ext cx="796603" cy="838891"/>
                  <a:chOff x="4566137" y="2557224"/>
                  <a:chExt cx="796603" cy="838891"/>
                </a:xfrm>
              </p:grpSpPr>
              <p:sp>
                <p:nvSpPr>
                  <p:cNvPr id="77" name="二等辺三角形 76">
                    <a:extLst>
                      <a:ext uri="{FF2B5EF4-FFF2-40B4-BE49-F238E27FC236}">
                        <a16:creationId xmlns:a16="http://schemas.microsoft.com/office/drawing/2014/main" id="{BCB4A947-031F-4699-900F-264D08F4D27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778370" y="2661265"/>
                    <a:ext cx="392622" cy="415472"/>
                  </a:xfrm>
                  <a:prstGeom prst="triangle">
                    <a:avLst/>
                  </a:prstGeom>
                  <a:solidFill>
                    <a:schemeClr val="accent5">
                      <a:lumMod val="7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8" name="楕円 20">
                    <a:extLst>
                      <a:ext uri="{FF2B5EF4-FFF2-40B4-BE49-F238E27FC236}">
                        <a16:creationId xmlns:a16="http://schemas.microsoft.com/office/drawing/2014/main" id="{44F2A9DB-BD3D-4BD8-A971-8449C5DD32E7}"/>
                      </a:ext>
                    </a:extLst>
                  </p:cNvPr>
                  <p:cNvSpPr/>
                  <p:nvPr/>
                </p:nvSpPr>
                <p:spPr>
                  <a:xfrm rot="2348433" flipH="1">
                    <a:off x="5128206" y="2607206"/>
                    <a:ext cx="99453" cy="590776"/>
                  </a:xfrm>
                  <a:custGeom>
                    <a:avLst/>
                    <a:gdLst>
                      <a:gd name="connsiteX0" fmla="*/ 0 w 184533"/>
                      <a:gd name="connsiteY0" fmla="*/ 299960 h 599920"/>
                      <a:gd name="connsiteX1" fmla="*/ 92267 w 184533"/>
                      <a:gd name="connsiteY1" fmla="*/ 0 h 599920"/>
                      <a:gd name="connsiteX2" fmla="*/ 184534 w 184533"/>
                      <a:gd name="connsiteY2" fmla="*/ 299960 h 599920"/>
                      <a:gd name="connsiteX3" fmla="*/ 92267 w 184533"/>
                      <a:gd name="connsiteY3" fmla="*/ 599920 h 599920"/>
                      <a:gd name="connsiteX4" fmla="*/ 0 w 184533"/>
                      <a:gd name="connsiteY4" fmla="*/ 299960 h 599920"/>
                      <a:gd name="connsiteX0" fmla="*/ 0 w 103800"/>
                      <a:gd name="connsiteY0" fmla="*/ 308298 h 616596"/>
                      <a:gd name="connsiteX1" fmla="*/ 92267 w 103800"/>
                      <a:gd name="connsiteY1" fmla="*/ 8338 h 616596"/>
                      <a:gd name="connsiteX2" fmla="*/ 92267 w 103800"/>
                      <a:gd name="connsiteY2" fmla="*/ 608258 h 616596"/>
                      <a:gd name="connsiteX3" fmla="*/ 0 w 103800"/>
                      <a:gd name="connsiteY3" fmla="*/ 308298 h 6165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3800" h="616596">
                        <a:moveTo>
                          <a:pt x="0" y="308298"/>
                        </a:moveTo>
                        <a:cubicBezTo>
                          <a:pt x="0" y="142635"/>
                          <a:pt x="76889" y="-41655"/>
                          <a:pt x="92267" y="8338"/>
                        </a:cubicBezTo>
                        <a:cubicBezTo>
                          <a:pt x="107645" y="58331"/>
                          <a:pt x="107645" y="558265"/>
                          <a:pt x="92267" y="608258"/>
                        </a:cubicBezTo>
                        <a:cubicBezTo>
                          <a:pt x="76889" y="658251"/>
                          <a:pt x="0" y="473961"/>
                          <a:pt x="0" y="30829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79" name="グループ化 78">
                    <a:extLst>
                      <a:ext uri="{FF2B5EF4-FFF2-40B4-BE49-F238E27FC236}">
                        <a16:creationId xmlns:a16="http://schemas.microsoft.com/office/drawing/2014/main" id="{BE5E2ED9-DA04-44A7-A247-F7616B3A1D0F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4772172" y="3072440"/>
                    <a:ext cx="191239" cy="323675"/>
                    <a:chOff x="1450541" y="5088848"/>
                    <a:chExt cx="240910" cy="397551"/>
                  </a:xfrm>
                </p:grpSpPr>
                <p:sp>
                  <p:nvSpPr>
                    <p:cNvPr id="89" name="フリーフォーム: 図形 88">
                      <a:extLst>
                        <a:ext uri="{FF2B5EF4-FFF2-40B4-BE49-F238E27FC236}">
                          <a16:creationId xmlns:a16="http://schemas.microsoft.com/office/drawing/2014/main" id="{63CADD54-B5C1-4BA3-A255-511EF5EC5E3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50541" y="5088848"/>
                      <a:ext cx="240910" cy="397551"/>
                    </a:xfrm>
                    <a:custGeom>
                      <a:avLst/>
                      <a:gdLst>
                        <a:gd name="connsiteX0" fmla="*/ 120455 w 240910"/>
                        <a:gd name="connsiteY0" fmla="*/ 0 h 290804"/>
                        <a:gd name="connsiteX1" fmla="*/ 205630 w 240910"/>
                        <a:gd name="connsiteY1" fmla="*/ 35280 h 290804"/>
                        <a:gd name="connsiteX2" fmla="*/ 205630 w 240910"/>
                        <a:gd name="connsiteY2" fmla="*/ 205630 h 290804"/>
                        <a:gd name="connsiteX3" fmla="*/ 120455 w 240910"/>
                        <a:gd name="connsiteY3" fmla="*/ 290804 h 290804"/>
                        <a:gd name="connsiteX4" fmla="*/ 35280 w 240910"/>
                        <a:gd name="connsiteY4" fmla="*/ 205630 h 290804"/>
                        <a:gd name="connsiteX5" fmla="*/ 35280 w 240910"/>
                        <a:gd name="connsiteY5" fmla="*/ 35280 h 290804"/>
                        <a:gd name="connsiteX6" fmla="*/ 120455 w 240910"/>
                        <a:gd name="connsiteY6" fmla="*/ 0 h 290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910" h="290804">
                          <a:moveTo>
                            <a:pt x="120455" y="0"/>
                          </a:moveTo>
                          <a:cubicBezTo>
                            <a:pt x="151282" y="0"/>
                            <a:pt x="182109" y="11760"/>
                            <a:pt x="205630" y="35280"/>
                          </a:cubicBezTo>
                          <a:cubicBezTo>
                            <a:pt x="252670" y="82320"/>
                            <a:pt x="252670" y="158590"/>
                            <a:pt x="205630" y="205630"/>
                          </a:cubicBezTo>
                          <a:lnTo>
                            <a:pt x="120455" y="290804"/>
                          </a:lnTo>
                          <a:lnTo>
                            <a:pt x="35280" y="205630"/>
                          </a:lnTo>
                          <a:cubicBezTo>
                            <a:pt x="-11760" y="158590"/>
                            <a:pt x="-11760" y="82320"/>
                            <a:pt x="35280" y="35280"/>
                          </a:cubicBezTo>
                          <a:cubicBezTo>
                            <a:pt x="58801" y="11760"/>
                            <a:pt x="89628" y="0"/>
                            <a:pt x="120455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0" name="フリーフォーム: 図形 89">
                      <a:extLst>
                        <a:ext uri="{FF2B5EF4-FFF2-40B4-BE49-F238E27FC236}">
                          <a16:creationId xmlns:a16="http://schemas.microsoft.com/office/drawing/2014/main" id="{22F589DB-48F3-473B-A5D2-661C7C6AE8E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03692" y="5115029"/>
                      <a:ext cx="134608" cy="266000"/>
                    </a:xfrm>
                    <a:custGeom>
                      <a:avLst/>
                      <a:gdLst>
                        <a:gd name="connsiteX0" fmla="*/ 120455 w 240910"/>
                        <a:gd name="connsiteY0" fmla="*/ 0 h 290804"/>
                        <a:gd name="connsiteX1" fmla="*/ 205630 w 240910"/>
                        <a:gd name="connsiteY1" fmla="*/ 35280 h 290804"/>
                        <a:gd name="connsiteX2" fmla="*/ 205630 w 240910"/>
                        <a:gd name="connsiteY2" fmla="*/ 205630 h 290804"/>
                        <a:gd name="connsiteX3" fmla="*/ 120455 w 240910"/>
                        <a:gd name="connsiteY3" fmla="*/ 290804 h 290804"/>
                        <a:gd name="connsiteX4" fmla="*/ 35280 w 240910"/>
                        <a:gd name="connsiteY4" fmla="*/ 205630 h 290804"/>
                        <a:gd name="connsiteX5" fmla="*/ 35280 w 240910"/>
                        <a:gd name="connsiteY5" fmla="*/ 35280 h 290804"/>
                        <a:gd name="connsiteX6" fmla="*/ 120455 w 240910"/>
                        <a:gd name="connsiteY6" fmla="*/ 0 h 290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910" h="290804">
                          <a:moveTo>
                            <a:pt x="120455" y="0"/>
                          </a:moveTo>
                          <a:cubicBezTo>
                            <a:pt x="151282" y="0"/>
                            <a:pt x="182109" y="11760"/>
                            <a:pt x="205630" y="35280"/>
                          </a:cubicBezTo>
                          <a:cubicBezTo>
                            <a:pt x="252670" y="82320"/>
                            <a:pt x="252670" y="158590"/>
                            <a:pt x="205630" y="205630"/>
                          </a:cubicBezTo>
                          <a:lnTo>
                            <a:pt x="120455" y="290804"/>
                          </a:lnTo>
                          <a:lnTo>
                            <a:pt x="35280" y="205630"/>
                          </a:lnTo>
                          <a:cubicBezTo>
                            <a:pt x="-11760" y="158590"/>
                            <a:pt x="-11760" y="82320"/>
                            <a:pt x="35280" y="35280"/>
                          </a:cubicBezTo>
                          <a:cubicBezTo>
                            <a:pt x="58801" y="11760"/>
                            <a:pt x="89628" y="0"/>
                            <a:pt x="120455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0" name="グループ化 79">
                    <a:extLst>
                      <a:ext uri="{FF2B5EF4-FFF2-40B4-BE49-F238E27FC236}">
                        <a16:creationId xmlns:a16="http://schemas.microsoft.com/office/drawing/2014/main" id="{04626573-1811-4A30-86EB-DBE7A66EF070}"/>
                      </a:ext>
                    </a:extLst>
                  </p:cNvPr>
                  <p:cNvGrpSpPr/>
                  <p:nvPr/>
                </p:nvGrpSpPr>
                <p:grpSpPr>
                  <a:xfrm rot="19800000" flipH="1">
                    <a:off x="4984404" y="3072438"/>
                    <a:ext cx="191239" cy="323675"/>
                    <a:chOff x="1450541" y="5088848"/>
                    <a:chExt cx="240910" cy="397551"/>
                  </a:xfrm>
                </p:grpSpPr>
                <p:sp>
                  <p:nvSpPr>
                    <p:cNvPr id="87" name="フリーフォーム: 図形 86">
                      <a:extLst>
                        <a:ext uri="{FF2B5EF4-FFF2-40B4-BE49-F238E27FC236}">
                          <a16:creationId xmlns:a16="http://schemas.microsoft.com/office/drawing/2014/main" id="{C94A534F-0BB4-41DA-932A-5438A19E4AD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50541" y="5088848"/>
                      <a:ext cx="240910" cy="397551"/>
                    </a:xfrm>
                    <a:custGeom>
                      <a:avLst/>
                      <a:gdLst>
                        <a:gd name="connsiteX0" fmla="*/ 120455 w 240910"/>
                        <a:gd name="connsiteY0" fmla="*/ 0 h 290804"/>
                        <a:gd name="connsiteX1" fmla="*/ 205630 w 240910"/>
                        <a:gd name="connsiteY1" fmla="*/ 35280 h 290804"/>
                        <a:gd name="connsiteX2" fmla="*/ 205630 w 240910"/>
                        <a:gd name="connsiteY2" fmla="*/ 205630 h 290804"/>
                        <a:gd name="connsiteX3" fmla="*/ 120455 w 240910"/>
                        <a:gd name="connsiteY3" fmla="*/ 290804 h 290804"/>
                        <a:gd name="connsiteX4" fmla="*/ 35280 w 240910"/>
                        <a:gd name="connsiteY4" fmla="*/ 205630 h 290804"/>
                        <a:gd name="connsiteX5" fmla="*/ 35280 w 240910"/>
                        <a:gd name="connsiteY5" fmla="*/ 35280 h 290804"/>
                        <a:gd name="connsiteX6" fmla="*/ 120455 w 240910"/>
                        <a:gd name="connsiteY6" fmla="*/ 0 h 290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910" h="290804">
                          <a:moveTo>
                            <a:pt x="120455" y="0"/>
                          </a:moveTo>
                          <a:cubicBezTo>
                            <a:pt x="151282" y="0"/>
                            <a:pt x="182109" y="11760"/>
                            <a:pt x="205630" y="35280"/>
                          </a:cubicBezTo>
                          <a:cubicBezTo>
                            <a:pt x="252670" y="82320"/>
                            <a:pt x="252670" y="158590"/>
                            <a:pt x="205630" y="205630"/>
                          </a:cubicBezTo>
                          <a:lnTo>
                            <a:pt x="120455" y="290804"/>
                          </a:lnTo>
                          <a:lnTo>
                            <a:pt x="35280" y="205630"/>
                          </a:lnTo>
                          <a:cubicBezTo>
                            <a:pt x="-11760" y="158590"/>
                            <a:pt x="-11760" y="82320"/>
                            <a:pt x="35280" y="35280"/>
                          </a:cubicBezTo>
                          <a:cubicBezTo>
                            <a:pt x="58801" y="11760"/>
                            <a:pt x="89628" y="0"/>
                            <a:pt x="120455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8" name="フリーフォーム: 図形 87">
                      <a:extLst>
                        <a:ext uri="{FF2B5EF4-FFF2-40B4-BE49-F238E27FC236}">
                          <a16:creationId xmlns:a16="http://schemas.microsoft.com/office/drawing/2014/main" id="{F0F9FF59-D66F-49B4-929F-B4CBC5CD08F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03692" y="5115029"/>
                      <a:ext cx="134608" cy="266000"/>
                    </a:xfrm>
                    <a:custGeom>
                      <a:avLst/>
                      <a:gdLst>
                        <a:gd name="connsiteX0" fmla="*/ 120455 w 240910"/>
                        <a:gd name="connsiteY0" fmla="*/ 0 h 290804"/>
                        <a:gd name="connsiteX1" fmla="*/ 205630 w 240910"/>
                        <a:gd name="connsiteY1" fmla="*/ 35280 h 290804"/>
                        <a:gd name="connsiteX2" fmla="*/ 205630 w 240910"/>
                        <a:gd name="connsiteY2" fmla="*/ 205630 h 290804"/>
                        <a:gd name="connsiteX3" fmla="*/ 120455 w 240910"/>
                        <a:gd name="connsiteY3" fmla="*/ 290804 h 290804"/>
                        <a:gd name="connsiteX4" fmla="*/ 35280 w 240910"/>
                        <a:gd name="connsiteY4" fmla="*/ 205630 h 290804"/>
                        <a:gd name="connsiteX5" fmla="*/ 35280 w 240910"/>
                        <a:gd name="connsiteY5" fmla="*/ 35280 h 290804"/>
                        <a:gd name="connsiteX6" fmla="*/ 120455 w 240910"/>
                        <a:gd name="connsiteY6" fmla="*/ 0 h 290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910" h="290804">
                          <a:moveTo>
                            <a:pt x="120455" y="0"/>
                          </a:moveTo>
                          <a:cubicBezTo>
                            <a:pt x="151282" y="0"/>
                            <a:pt x="182109" y="11760"/>
                            <a:pt x="205630" y="35280"/>
                          </a:cubicBezTo>
                          <a:cubicBezTo>
                            <a:pt x="252670" y="82320"/>
                            <a:pt x="252670" y="158590"/>
                            <a:pt x="205630" y="205630"/>
                          </a:cubicBezTo>
                          <a:lnTo>
                            <a:pt x="120455" y="290804"/>
                          </a:lnTo>
                          <a:lnTo>
                            <a:pt x="35280" y="205630"/>
                          </a:lnTo>
                          <a:cubicBezTo>
                            <a:pt x="-11760" y="158590"/>
                            <a:pt x="-11760" y="82320"/>
                            <a:pt x="35280" y="35280"/>
                          </a:cubicBezTo>
                          <a:cubicBezTo>
                            <a:pt x="58801" y="11760"/>
                            <a:pt x="89628" y="0"/>
                            <a:pt x="120455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81" name="楕円 20">
                    <a:extLst>
                      <a:ext uri="{FF2B5EF4-FFF2-40B4-BE49-F238E27FC236}">
                        <a16:creationId xmlns:a16="http://schemas.microsoft.com/office/drawing/2014/main" id="{BB30B0D8-E82C-4CF5-9FD4-9198AF41C152}"/>
                      </a:ext>
                    </a:extLst>
                  </p:cNvPr>
                  <p:cNvSpPr/>
                  <p:nvPr/>
                </p:nvSpPr>
                <p:spPr>
                  <a:xfrm rot="19251567">
                    <a:off x="4749780" y="2667033"/>
                    <a:ext cx="79312" cy="471129"/>
                  </a:xfrm>
                  <a:custGeom>
                    <a:avLst/>
                    <a:gdLst>
                      <a:gd name="connsiteX0" fmla="*/ 0 w 184533"/>
                      <a:gd name="connsiteY0" fmla="*/ 299960 h 599920"/>
                      <a:gd name="connsiteX1" fmla="*/ 92267 w 184533"/>
                      <a:gd name="connsiteY1" fmla="*/ 0 h 599920"/>
                      <a:gd name="connsiteX2" fmla="*/ 184534 w 184533"/>
                      <a:gd name="connsiteY2" fmla="*/ 299960 h 599920"/>
                      <a:gd name="connsiteX3" fmla="*/ 92267 w 184533"/>
                      <a:gd name="connsiteY3" fmla="*/ 599920 h 599920"/>
                      <a:gd name="connsiteX4" fmla="*/ 0 w 184533"/>
                      <a:gd name="connsiteY4" fmla="*/ 299960 h 599920"/>
                      <a:gd name="connsiteX0" fmla="*/ 0 w 103800"/>
                      <a:gd name="connsiteY0" fmla="*/ 308298 h 616596"/>
                      <a:gd name="connsiteX1" fmla="*/ 92267 w 103800"/>
                      <a:gd name="connsiteY1" fmla="*/ 8338 h 616596"/>
                      <a:gd name="connsiteX2" fmla="*/ 92267 w 103800"/>
                      <a:gd name="connsiteY2" fmla="*/ 608258 h 616596"/>
                      <a:gd name="connsiteX3" fmla="*/ 0 w 103800"/>
                      <a:gd name="connsiteY3" fmla="*/ 308298 h 6165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3800" h="616596">
                        <a:moveTo>
                          <a:pt x="0" y="308298"/>
                        </a:moveTo>
                        <a:cubicBezTo>
                          <a:pt x="0" y="142635"/>
                          <a:pt x="76889" y="-41655"/>
                          <a:pt x="92267" y="8338"/>
                        </a:cubicBezTo>
                        <a:cubicBezTo>
                          <a:pt x="107645" y="58331"/>
                          <a:pt x="107645" y="558265"/>
                          <a:pt x="92267" y="608258"/>
                        </a:cubicBezTo>
                        <a:cubicBezTo>
                          <a:pt x="76889" y="658251"/>
                          <a:pt x="0" y="473961"/>
                          <a:pt x="0" y="308298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" name="楕円 20">
                    <a:extLst>
                      <a:ext uri="{FF2B5EF4-FFF2-40B4-BE49-F238E27FC236}">
                        <a16:creationId xmlns:a16="http://schemas.microsoft.com/office/drawing/2014/main" id="{D2E13303-3318-4B0A-B0B3-0178E2D655CB}"/>
                      </a:ext>
                    </a:extLst>
                  </p:cNvPr>
                  <p:cNvSpPr/>
                  <p:nvPr/>
                </p:nvSpPr>
                <p:spPr>
                  <a:xfrm rot="2348433" flipH="1">
                    <a:off x="5103772" y="2667032"/>
                    <a:ext cx="79312" cy="471129"/>
                  </a:xfrm>
                  <a:custGeom>
                    <a:avLst/>
                    <a:gdLst>
                      <a:gd name="connsiteX0" fmla="*/ 0 w 184533"/>
                      <a:gd name="connsiteY0" fmla="*/ 299960 h 599920"/>
                      <a:gd name="connsiteX1" fmla="*/ 92267 w 184533"/>
                      <a:gd name="connsiteY1" fmla="*/ 0 h 599920"/>
                      <a:gd name="connsiteX2" fmla="*/ 184534 w 184533"/>
                      <a:gd name="connsiteY2" fmla="*/ 299960 h 599920"/>
                      <a:gd name="connsiteX3" fmla="*/ 92267 w 184533"/>
                      <a:gd name="connsiteY3" fmla="*/ 599920 h 599920"/>
                      <a:gd name="connsiteX4" fmla="*/ 0 w 184533"/>
                      <a:gd name="connsiteY4" fmla="*/ 299960 h 599920"/>
                      <a:gd name="connsiteX0" fmla="*/ 0 w 103800"/>
                      <a:gd name="connsiteY0" fmla="*/ 308298 h 616596"/>
                      <a:gd name="connsiteX1" fmla="*/ 92267 w 103800"/>
                      <a:gd name="connsiteY1" fmla="*/ 8338 h 616596"/>
                      <a:gd name="connsiteX2" fmla="*/ 92267 w 103800"/>
                      <a:gd name="connsiteY2" fmla="*/ 608258 h 616596"/>
                      <a:gd name="connsiteX3" fmla="*/ 0 w 103800"/>
                      <a:gd name="connsiteY3" fmla="*/ 308298 h 6165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3800" h="616596">
                        <a:moveTo>
                          <a:pt x="0" y="308298"/>
                        </a:moveTo>
                        <a:cubicBezTo>
                          <a:pt x="0" y="142635"/>
                          <a:pt x="76889" y="-41655"/>
                          <a:pt x="92267" y="8338"/>
                        </a:cubicBezTo>
                        <a:cubicBezTo>
                          <a:pt x="107645" y="58331"/>
                          <a:pt x="107645" y="558265"/>
                          <a:pt x="92267" y="608258"/>
                        </a:cubicBezTo>
                        <a:cubicBezTo>
                          <a:pt x="76889" y="658251"/>
                          <a:pt x="0" y="473961"/>
                          <a:pt x="0" y="308298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3" name="フリーフォーム: 図形 82">
                    <a:extLst>
                      <a:ext uri="{FF2B5EF4-FFF2-40B4-BE49-F238E27FC236}">
                        <a16:creationId xmlns:a16="http://schemas.microsoft.com/office/drawing/2014/main" id="{29B40C21-BF02-44AA-BCEE-BA958069B64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566137" y="2557224"/>
                    <a:ext cx="796603" cy="554165"/>
                  </a:xfrm>
                  <a:custGeom>
                    <a:avLst/>
                    <a:gdLst>
                      <a:gd name="connsiteX0" fmla="*/ 629616 w 831419"/>
                      <a:gd name="connsiteY0" fmla="*/ 578385 h 578385"/>
                      <a:gd name="connsiteX1" fmla="*/ 574036 w 831419"/>
                      <a:gd name="connsiteY1" fmla="*/ 578385 h 578385"/>
                      <a:gd name="connsiteX2" fmla="*/ 409133 w 831419"/>
                      <a:gd name="connsiteY2" fmla="*/ 56263 h 578385"/>
                      <a:gd name="connsiteX3" fmla="*/ 244230 w 831419"/>
                      <a:gd name="connsiteY3" fmla="*/ 578385 h 578385"/>
                      <a:gd name="connsiteX4" fmla="*/ 211493 w 831419"/>
                      <a:gd name="connsiteY4" fmla="*/ 578385 h 578385"/>
                      <a:gd name="connsiteX5" fmla="*/ 14958 w 831419"/>
                      <a:gd name="connsiteY5" fmla="*/ 496978 h 578385"/>
                      <a:gd name="connsiteX6" fmla="*/ 0 w 831419"/>
                      <a:gd name="connsiteY6" fmla="*/ 478849 h 578385"/>
                      <a:gd name="connsiteX7" fmla="*/ 410674 w 831419"/>
                      <a:gd name="connsiteY7" fmla="*/ 0 h 578385"/>
                      <a:gd name="connsiteX8" fmla="*/ 831419 w 831419"/>
                      <a:gd name="connsiteY8" fmla="*/ 490593 h 578385"/>
                      <a:gd name="connsiteX9" fmla="*/ 826152 w 831419"/>
                      <a:gd name="connsiteY9" fmla="*/ 496978 h 578385"/>
                      <a:gd name="connsiteX10" fmla="*/ 629616 w 831419"/>
                      <a:gd name="connsiteY10" fmla="*/ 578385 h 5783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831419" h="578385">
                        <a:moveTo>
                          <a:pt x="629616" y="578385"/>
                        </a:moveTo>
                        <a:lnTo>
                          <a:pt x="574036" y="578385"/>
                        </a:lnTo>
                        <a:lnTo>
                          <a:pt x="409133" y="56263"/>
                        </a:lnTo>
                        <a:lnTo>
                          <a:pt x="244230" y="578385"/>
                        </a:lnTo>
                        <a:lnTo>
                          <a:pt x="211493" y="578385"/>
                        </a:lnTo>
                        <a:cubicBezTo>
                          <a:pt x="134741" y="578385"/>
                          <a:pt x="65255" y="547275"/>
                          <a:pt x="14958" y="496978"/>
                        </a:cubicBezTo>
                        <a:lnTo>
                          <a:pt x="0" y="478849"/>
                        </a:lnTo>
                        <a:lnTo>
                          <a:pt x="410674" y="0"/>
                        </a:lnTo>
                        <a:lnTo>
                          <a:pt x="831419" y="490593"/>
                        </a:lnTo>
                        <a:lnTo>
                          <a:pt x="826152" y="496978"/>
                        </a:lnTo>
                        <a:cubicBezTo>
                          <a:pt x="775854" y="547275"/>
                          <a:pt x="706368" y="578385"/>
                          <a:pt x="629616" y="578385"/>
                        </a:cubicBez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4" name="フリーフォーム: 図形 83">
                    <a:extLst>
                      <a:ext uri="{FF2B5EF4-FFF2-40B4-BE49-F238E27FC236}">
                        <a16:creationId xmlns:a16="http://schemas.microsoft.com/office/drawing/2014/main" id="{76A57976-6324-4F8C-BF9C-4098EDEF933F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598196" y="2608872"/>
                    <a:ext cx="369733" cy="502516"/>
                  </a:xfrm>
                  <a:custGeom>
                    <a:avLst/>
                    <a:gdLst>
                      <a:gd name="connsiteX0" fmla="*/ 368324 w 385893"/>
                      <a:gd name="connsiteY0" fmla="*/ 524479 h 524479"/>
                      <a:gd name="connsiteX1" fmla="*/ 0 w 385893"/>
                      <a:gd name="connsiteY1" fmla="*/ 0 h 524479"/>
                      <a:gd name="connsiteX2" fmla="*/ 385893 w 385893"/>
                      <a:gd name="connsiteY2" fmla="*/ 510257 h 524479"/>
                      <a:gd name="connsiteX3" fmla="*/ 369292 w 385893"/>
                      <a:gd name="connsiteY3" fmla="*/ 523953 h 524479"/>
                      <a:gd name="connsiteX4" fmla="*/ 368324 w 385893"/>
                      <a:gd name="connsiteY4" fmla="*/ 524479 h 5244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85893" h="524479">
                        <a:moveTo>
                          <a:pt x="368324" y="524479"/>
                        </a:moveTo>
                        <a:lnTo>
                          <a:pt x="0" y="0"/>
                        </a:lnTo>
                        <a:lnTo>
                          <a:pt x="385893" y="510257"/>
                        </a:lnTo>
                        <a:lnTo>
                          <a:pt x="369292" y="523953"/>
                        </a:lnTo>
                        <a:lnTo>
                          <a:pt x="368324" y="524479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5" name="フリーフォーム: 図形 84">
                    <a:extLst>
                      <a:ext uri="{FF2B5EF4-FFF2-40B4-BE49-F238E27FC236}">
                        <a16:creationId xmlns:a16="http://schemas.microsoft.com/office/drawing/2014/main" id="{02AB7004-EB27-416A-8128-6BE4015FD83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965295" y="2615827"/>
                    <a:ext cx="367533" cy="499496"/>
                  </a:xfrm>
                  <a:custGeom>
                    <a:avLst/>
                    <a:gdLst>
                      <a:gd name="connsiteX0" fmla="*/ 17573 w 383596"/>
                      <a:gd name="connsiteY0" fmla="*/ 521327 h 521327"/>
                      <a:gd name="connsiteX1" fmla="*/ 0 w 383596"/>
                      <a:gd name="connsiteY1" fmla="*/ 506828 h 521327"/>
                      <a:gd name="connsiteX2" fmla="*/ 381803 w 383596"/>
                      <a:gd name="connsiteY2" fmla="*/ 1980 h 521327"/>
                      <a:gd name="connsiteX3" fmla="*/ 383501 w 383596"/>
                      <a:gd name="connsiteY3" fmla="*/ 0 h 521327"/>
                      <a:gd name="connsiteX4" fmla="*/ 383596 w 383596"/>
                      <a:gd name="connsiteY4" fmla="*/ 125 h 521327"/>
                      <a:gd name="connsiteX5" fmla="*/ 17573 w 383596"/>
                      <a:gd name="connsiteY5" fmla="*/ 521327 h 5213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83596" h="521327">
                        <a:moveTo>
                          <a:pt x="17573" y="521327"/>
                        </a:moveTo>
                        <a:lnTo>
                          <a:pt x="0" y="506828"/>
                        </a:lnTo>
                        <a:lnTo>
                          <a:pt x="381803" y="1980"/>
                        </a:lnTo>
                        <a:lnTo>
                          <a:pt x="383501" y="0"/>
                        </a:lnTo>
                        <a:lnTo>
                          <a:pt x="383596" y="125"/>
                        </a:lnTo>
                        <a:lnTo>
                          <a:pt x="17573" y="521327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6" name="四角形: 角を丸くする 85">
                    <a:extLst>
                      <a:ext uri="{FF2B5EF4-FFF2-40B4-BE49-F238E27FC236}">
                        <a16:creationId xmlns:a16="http://schemas.microsoft.com/office/drawing/2014/main" id="{EDBB0750-81C9-463A-82FF-C44A1C5C89F0}"/>
                      </a:ext>
                    </a:extLst>
                  </p:cNvPr>
                  <p:cNvSpPr/>
                  <p:nvPr/>
                </p:nvSpPr>
                <p:spPr>
                  <a:xfrm>
                    <a:off x="4909095" y="3045604"/>
                    <a:ext cx="117044" cy="119626"/>
                  </a:xfrm>
                  <a:prstGeom prst="roundRect">
                    <a:avLst>
                      <a:gd name="adj" fmla="val 31190"/>
                    </a:avLst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sp>
          <p:nvSpPr>
            <p:cNvPr id="359" name="四角形: 上の 2 つの角を丸める 347">
              <a:extLst>
                <a:ext uri="{FF2B5EF4-FFF2-40B4-BE49-F238E27FC236}">
                  <a16:creationId xmlns:a16="http://schemas.microsoft.com/office/drawing/2014/main" id="{418F7995-5B27-4FDF-B047-F12DF2323FB6}"/>
                </a:ext>
              </a:extLst>
            </p:cNvPr>
            <p:cNvSpPr/>
            <p:nvPr/>
          </p:nvSpPr>
          <p:spPr>
            <a:xfrm rot="8083290">
              <a:off x="5370540" y="2639945"/>
              <a:ext cx="248182" cy="519939"/>
            </a:xfrm>
            <a:custGeom>
              <a:avLst/>
              <a:gdLst>
                <a:gd name="connsiteX0" fmla="*/ 117103 w 234206"/>
                <a:gd name="connsiteY0" fmla="*/ 0 h 423943"/>
                <a:gd name="connsiteX1" fmla="*/ 117103 w 234206"/>
                <a:gd name="connsiteY1" fmla="*/ 0 h 423943"/>
                <a:gd name="connsiteX2" fmla="*/ 234206 w 234206"/>
                <a:gd name="connsiteY2" fmla="*/ 117103 h 423943"/>
                <a:gd name="connsiteX3" fmla="*/ 234206 w 234206"/>
                <a:gd name="connsiteY3" fmla="*/ 423943 h 423943"/>
                <a:gd name="connsiteX4" fmla="*/ 234206 w 234206"/>
                <a:gd name="connsiteY4" fmla="*/ 423943 h 423943"/>
                <a:gd name="connsiteX5" fmla="*/ 0 w 234206"/>
                <a:gd name="connsiteY5" fmla="*/ 423943 h 423943"/>
                <a:gd name="connsiteX6" fmla="*/ 0 w 234206"/>
                <a:gd name="connsiteY6" fmla="*/ 423943 h 423943"/>
                <a:gd name="connsiteX7" fmla="*/ 0 w 234206"/>
                <a:gd name="connsiteY7" fmla="*/ 117103 h 423943"/>
                <a:gd name="connsiteX8" fmla="*/ 117103 w 234206"/>
                <a:gd name="connsiteY8" fmla="*/ 0 h 423943"/>
                <a:gd name="connsiteX0" fmla="*/ 117103 w 234206"/>
                <a:gd name="connsiteY0" fmla="*/ 0 h 550844"/>
                <a:gd name="connsiteX1" fmla="*/ 117103 w 234206"/>
                <a:gd name="connsiteY1" fmla="*/ 0 h 550844"/>
                <a:gd name="connsiteX2" fmla="*/ 234206 w 234206"/>
                <a:gd name="connsiteY2" fmla="*/ 117103 h 550844"/>
                <a:gd name="connsiteX3" fmla="*/ 234206 w 234206"/>
                <a:gd name="connsiteY3" fmla="*/ 423943 h 550844"/>
                <a:gd name="connsiteX4" fmla="*/ 234206 w 234206"/>
                <a:gd name="connsiteY4" fmla="*/ 423943 h 550844"/>
                <a:gd name="connsiteX5" fmla="*/ 148631 w 234206"/>
                <a:gd name="connsiteY5" fmla="*/ 550844 h 550844"/>
                <a:gd name="connsiteX6" fmla="*/ 0 w 234206"/>
                <a:gd name="connsiteY6" fmla="*/ 423943 h 550844"/>
                <a:gd name="connsiteX7" fmla="*/ 0 w 234206"/>
                <a:gd name="connsiteY7" fmla="*/ 423943 h 550844"/>
                <a:gd name="connsiteX8" fmla="*/ 0 w 234206"/>
                <a:gd name="connsiteY8" fmla="*/ 117103 h 550844"/>
                <a:gd name="connsiteX9" fmla="*/ 117103 w 234206"/>
                <a:gd name="connsiteY9" fmla="*/ 0 h 550844"/>
                <a:gd name="connsiteX0" fmla="*/ 148631 w 240071"/>
                <a:gd name="connsiteY0" fmla="*/ 550844 h 642284"/>
                <a:gd name="connsiteX1" fmla="*/ 0 w 240071"/>
                <a:gd name="connsiteY1" fmla="*/ 423943 h 642284"/>
                <a:gd name="connsiteX2" fmla="*/ 0 w 240071"/>
                <a:gd name="connsiteY2" fmla="*/ 423943 h 642284"/>
                <a:gd name="connsiteX3" fmla="*/ 0 w 240071"/>
                <a:gd name="connsiteY3" fmla="*/ 117103 h 642284"/>
                <a:gd name="connsiteX4" fmla="*/ 117103 w 240071"/>
                <a:gd name="connsiteY4" fmla="*/ 0 h 642284"/>
                <a:gd name="connsiteX5" fmla="*/ 117103 w 240071"/>
                <a:gd name="connsiteY5" fmla="*/ 0 h 642284"/>
                <a:gd name="connsiteX6" fmla="*/ 234206 w 240071"/>
                <a:gd name="connsiteY6" fmla="*/ 117103 h 642284"/>
                <a:gd name="connsiteX7" fmla="*/ 234206 w 240071"/>
                <a:gd name="connsiteY7" fmla="*/ 423943 h 642284"/>
                <a:gd name="connsiteX8" fmla="*/ 234206 w 240071"/>
                <a:gd name="connsiteY8" fmla="*/ 423943 h 642284"/>
                <a:gd name="connsiteX9" fmla="*/ 240071 w 240071"/>
                <a:gd name="connsiteY9" fmla="*/ 642284 h 642284"/>
                <a:gd name="connsiteX0" fmla="*/ 0 w 240071"/>
                <a:gd name="connsiteY0" fmla="*/ 423943 h 642284"/>
                <a:gd name="connsiteX1" fmla="*/ 0 w 240071"/>
                <a:gd name="connsiteY1" fmla="*/ 423943 h 642284"/>
                <a:gd name="connsiteX2" fmla="*/ 0 w 240071"/>
                <a:gd name="connsiteY2" fmla="*/ 117103 h 642284"/>
                <a:gd name="connsiteX3" fmla="*/ 117103 w 240071"/>
                <a:gd name="connsiteY3" fmla="*/ 0 h 642284"/>
                <a:gd name="connsiteX4" fmla="*/ 117103 w 240071"/>
                <a:gd name="connsiteY4" fmla="*/ 0 h 642284"/>
                <a:gd name="connsiteX5" fmla="*/ 234206 w 240071"/>
                <a:gd name="connsiteY5" fmla="*/ 117103 h 642284"/>
                <a:gd name="connsiteX6" fmla="*/ 234206 w 240071"/>
                <a:gd name="connsiteY6" fmla="*/ 423943 h 642284"/>
                <a:gd name="connsiteX7" fmla="*/ 234206 w 240071"/>
                <a:gd name="connsiteY7" fmla="*/ 423943 h 642284"/>
                <a:gd name="connsiteX8" fmla="*/ 240071 w 240071"/>
                <a:gd name="connsiteY8" fmla="*/ 642284 h 642284"/>
                <a:gd name="connsiteX0" fmla="*/ 0 w 234206"/>
                <a:gd name="connsiteY0" fmla="*/ 423943 h 423943"/>
                <a:gd name="connsiteX1" fmla="*/ 0 w 234206"/>
                <a:gd name="connsiteY1" fmla="*/ 423943 h 423943"/>
                <a:gd name="connsiteX2" fmla="*/ 0 w 234206"/>
                <a:gd name="connsiteY2" fmla="*/ 117103 h 423943"/>
                <a:gd name="connsiteX3" fmla="*/ 117103 w 234206"/>
                <a:gd name="connsiteY3" fmla="*/ 0 h 423943"/>
                <a:gd name="connsiteX4" fmla="*/ 117103 w 234206"/>
                <a:gd name="connsiteY4" fmla="*/ 0 h 423943"/>
                <a:gd name="connsiteX5" fmla="*/ 234206 w 234206"/>
                <a:gd name="connsiteY5" fmla="*/ 117103 h 423943"/>
                <a:gd name="connsiteX6" fmla="*/ 234206 w 234206"/>
                <a:gd name="connsiteY6" fmla="*/ 423943 h 423943"/>
                <a:gd name="connsiteX7" fmla="*/ 234206 w 234206"/>
                <a:gd name="connsiteY7" fmla="*/ 423943 h 423943"/>
                <a:gd name="connsiteX0" fmla="*/ 0 w 237868"/>
                <a:gd name="connsiteY0" fmla="*/ 423943 h 423943"/>
                <a:gd name="connsiteX1" fmla="*/ 0 w 237868"/>
                <a:gd name="connsiteY1" fmla="*/ 423943 h 423943"/>
                <a:gd name="connsiteX2" fmla="*/ 0 w 237868"/>
                <a:gd name="connsiteY2" fmla="*/ 117103 h 423943"/>
                <a:gd name="connsiteX3" fmla="*/ 117103 w 237868"/>
                <a:gd name="connsiteY3" fmla="*/ 0 h 423943"/>
                <a:gd name="connsiteX4" fmla="*/ 117103 w 237868"/>
                <a:gd name="connsiteY4" fmla="*/ 0 h 423943"/>
                <a:gd name="connsiteX5" fmla="*/ 234206 w 237868"/>
                <a:gd name="connsiteY5" fmla="*/ 117103 h 423943"/>
                <a:gd name="connsiteX6" fmla="*/ 234206 w 237868"/>
                <a:gd name="connsiteY6" fmla="*/ 423943 h 423943"/>
                <a:gd name="connsiteX7" fmla="*/ 237868 w 237868"/>
                <a:gd name="connsiteY7" fmla="*/ 308713 h 423943"/>
                <a:gd name="connsiteX0" fmla="*/ 0 w 234206"/>
                <a:gd name="connsiteY0" fmla="*/ 423943 h 423943"/>
                <a:gd name="connsiteX1" fmla="*/ 0 w 234206"/>
                <a:gd name="connsiteY1" fmla="*/ 423943 h 423943"/>
                <a:gd name="connsiteX2" fmla="*/ 0 w 234206"/>
                <a:gd name="connsiteY2" fmla="*/ 117103 h 423943"/>
                <a:gd name="connsiteX3" fmla="*/ 117103 w 234206"/>
                <a:gd name="connsiteY3" fmla="*/ 0 h 423943"/>
                <a:gd name="connsiteX4" fmla="*/ 117103 w 234206"/>
                <a:gd name="connsiteY4" fmla="*/ 0 h 423943"/>
                <a:gd name="connsiteX5" fmla="*/ 234206 w 234206"/>
                <a:gd name="connsiteY5" fmla="*/ 117103 h 423943"/>
                <a:gd name="connsiteX6" fmla="*/ 234206 w 234206"/>
                <a:gd name="connsiteY6" fmla="*/ 423943 h 423943"/>
                <a:gd name="connsiteX0" fmla="*/ 0 w 242364"/>
                <a:gd name="connsiteY0" fmla="*/ 423943 h 423943"/>
                <a:gd name="connsiteX1" fmla="*/ 0 w 242364"/>
                <a:gd name="connsiteY1" fmla="*/ 423943 h 423943"/>
                <a:gd name="connsiteX2" fmla="*/ 0 w 242364"/>
                <a:gd name="connsiteY2" fmla="*/ 117103 h 423943"/>
                <a:gd name="connsiteX3" fmla="*/ 117103 w 242364"/>
                <a:gd name="connsiteY3" fmla="*/ 0 h 423943"/>
                <a:gd name="connsiteX4" fmla="*/ 117103 w 242364"/>
                <a:gd name="connsiteY4" fmla="*/ 0 h 423943"/>
                <a:gd name="connsiteX5" fmla="*/ 234206 w 242364"/>
                <a:gd name="connsiteY5" fmla="*/ 117103 h 423943"/>
                <a:gd name="connsiteX6" fmla="*/ 242364 w 242364"/>
                <a:gd name="connsiteY6" fmla="*/ 346845 h 423943"/>
                <a:gd name="connsiteX0" fmla="*/ 0 w 235037"/>
                <a:gd name="connsiteY0" fmla="*/ 423943 h 423943"/>
                <a:gd name="connsiteX1" fmla="*/ 0 w 235037"/>
                <a:gd name="connsiteY1" fmla="*/ 423943 h 423943"/>
                <a:gd name="connsiteX2" fmla="*/ 0 w 235037"/>
                <a:gd name="connsiteY2" fmla="*/ 117103 h 423943"/>
                <a:gd name="connsiteX3" fmla="*/ 117103 w 235037"/>
                <a:gd name="connsiteY3" fmla="*/ 0 h 423943"/>
                <a:gd name="connsiteX4" fmla="*/ 117103 w 235037"/>
                <a:gd name="connsiteY4" fmla="*/ 0 h 423943"/>
                <a:gd name="connsiteX5" fmla="*/ 234206 w 235037"/>
                <a:gd name="connsiteY5" fmla="*/ 117103 h 423943"/>
                <a:gd name="connsiteX6" fmla="*/ 235037 w 235037"/>
                <a:gd name="connsiteY6" fmla="*/ 304883 h 423943"/>
                <a:gd name="connsiteX0" fmla="*/ 0 w 249858"/>
                <a:gd name="connsiteY0" fmla="*/ 423943 h 423943"/>
                <a:gd name="connsiteX1" fmla="*/ 0 w 249858"/>
                <a:gd name="connsiteY1" fmla="*/ 423943 h 423943"/>
                <a:gd name="connsiteX2" fmla="*/ 0 w 249858"/>
                <a:gd name="connsiteY2" fmla="*/ 117103 h 423943"/>
                <a:gd name="connsiteX3" fmla="*/ 117103 w 249858"/>
                <a:gd name="connsiteY3" fmla="*/ 0 h 423943"/>
                <a:gd name="connsiteX4" fmla="*/ 117103 w 249858"/>
                <a:gd name="connsiteY4" fmla="*/ 0 h 423943"/>
                <a:gd name="connsiteX5" fmla="*/ 234206 w 249858"/>
                <a:gd name="connsiteY5" fmla="*/ 117103 h 423943"/>
                <a:gd name="connsiteX6" fmla="*/ 249858 w 249858"/>
                <a:gd name="connsiteY6" fmla="*/ 364995 h 423943"/>
                <a:gd name="connsiteX0" fmla="*/ 0 w 244864"/>
                <a:gd name="connsiteY0" fmla="*/ 423943 h 423943"/>
                <a:gd name="connsiteX1" fmla="*/ 0 w 244864"/>
                <a:gd name="connsiteY1" fmla="*/ 423943 h 423943"/>
                <a:gd name="connsiteX2" fmla="*/ 0 w 244864"/>
                <a:gd name="connsiteY2" fmla="*/ 117103 h 423943"/>
                <a:gd name="connsiteX3" fmla="*/ 117103 w 244864"/>
                <a:gd name="connsiteY3" fmla="*/ 0 h 423943"/>
                <a:gd name="connsiteX4" fmla="*/ 117103 w 244864"/>
                <a:gd name="connsiteY4" fmla="*/ 0 h 423943"/>
                <a:gd name="connsiteX5" fmla="*/ 234206 w 244864"/>
                <a:gd name="connsiteY5" fmla="*/ 117103 h 423943"/>
                <a:gd name="connsiteX6" fmla="*/ 244864 w 244864"/>
                <a:gd name="connsiteY6" fmla="*/ 398299 h 423943"/>
                <a:gd name="connsiteX0" fmla="*/ 0 w 244864"/>
                <a:gd name="connsiteY0" fmla="*/ 423943 h 519939"/>
                <a:gd name="connsiteX1" fmla="*/ 38383 w 244864"/>
                <a:gd name="connsiteY1" fmla="*/ 519939 h 519939"/>
                <a:gd name="connsiteX2" fmla="*/ 0 w 244864"/>
                <a:gd name="connsiteY2" fmla="*/ 117103 h 519939"/>
                <a:gd name="connsiteX3" fmla="*/ 117103 w 244864"/>
                <a:gd name="connsiteY3" fmla="*/ 0 h 519939"/>
                <a:gd name="connsiteX4" fmla="*/ 117103 w 244864"/>
                <a:gd name="connsiteY4" fmla="*/ 0 h 519939"/>
                <a:gd name="connsiteX5" fmla="*/ 234206 w 244864"/>
                <a:gd name="connsiteY5" fmla="*/ 117103 h 519939"/>
                <a:gd name="connsiteX6" fmla="*/ 244864 w 244864"/>
                <a:gd name="connsiteY6" fmla="*/ 398299 h 519939"/>
                <a:gd name="connsiteX0" fmla="*/ 0 w 251190"/>
                <a:gd name="connsiteY0" fmla="*/ 423943 h 519939"/>
                <a:gd name="connsiteX1" fmla="*/ 38383 w 251190"/>
                <a:gd name="connsiteY1" fmla="*/ 519939 h 519939"/>
                <a:gd name="connsiteX2" fmla="*/ 0 w 251190"/>
                <a:gd name="connsiteY2" fmla="*/ 117103 h 519939"/>
                <a:gd name="connsiteX3" fmla="*/ 117103 w 251190"/>
                <a:gd name="connsiteY3" fmla="*/ 0 h 519939"/>
                <a:gd name="connsiteX4" fmla="*/ 117103 w 251190"/>
                <a:gd name="connsiteY4" fmla="*/ 0 h 519939"/>
                <a:gd name="connsiteX5" fmla="*/ 234206 w 251190"/>
                <a:gd name="connsiteY5" fmla="*/ 117103 h 519939"/>
                <a:gd name="connsiteX6" fmla="*/ 251190 w 251190"/>
                <a:gd name="connsiteY6" fmla="*/ 310711 h 519939"/>
                <a:gd name="connsiteX0" fmla="*/ 38383 w 251190"/>
                <a:gd name="connsiteY0" fmla="*/ 519939 h 519939"/>
                <a:gd name="connsiteX1" fmla="*/ 0 w 251190"/>
                <a:gd name="connsiteY1" fmla="*/ 117103 h 519939"/>
                <a:gd name="connsiteX2" fmla="*/ 117103 w 251190"/>
                <a:gd name="connsiteY2" fmla="*/ 0 h 519939"/>
                <a:gd name="connsiteX3" fmla="*/ 117103 w 251190"/>
                <a:gd name="connsiteY3" fmla="*/ 0 h 519939"/>
                <a:gd name="connsiteX4" fmla="*/ 234206 w 251190"/>
                <a:gd name="connsiteY4" fmla="*/ 117103 h 519939"/>
                <a:gd name="connsiteX5" fmla="*/ 251190 w 251190"/>
                <a:gd name="connsiteY5" fmla="*/ 310711 h 519939"/>
                <a:gd name="connsiteX0" fmla="*/ 38383 w 248182"/>
                <a:gd name="connsiteY0" fmla="*/ 519939 h 519939"/>
                <a:gd name="connsiteX1" fmla="*/ 0 w 248182"/>
                <a:gd name="connsiteY1" fmla="*/ 117103 h 519939"/>
                <a:gd name="connsiteX2" fmla="*/ 117103 w 248182"/>
                <a:gd name="connsiteY2" fmla="*/ 0 h 519939"/>
                <a:gd name="connsiteX3" fmla="*/ 117103 w 248182"/>
                <a:gd name="connsiteY3" fmla="*/ 0 h 519939"/>
                <a:gd name="connsiteX4" fmla="*/ 234206 w 248182"/>
                <a:gd name="connsiteY4" fmla="*/ 117103 h 519939"/>
                <a:gd name="connsiteX5" fmla="*/ 248182 w 248182"/>
                <a:gd name="connsiteY5" fmla="*/ 236609 h 519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8182" h="519939">
                  <a:moveTo>
                    <a:pt x="38383" y="519939"/>
                  </a:moveTo>
                  <a:lnTo>
                    <a:pt x="0" y="117103"/>
                  </a:lnTo>
                  <a:cubicBezTo>
                    <a:pt x="0" y="52429"/>
                    <a:pt x="52429" y="0"/>
                    <a:pt x="117103" y="0"/>
                  </a:cubicBezTo>
                  <a:lnTo>
                    <a:pt x="117103" y="0"/>
                  </a:lnTo>
                  <a:cubicBezTo>
                    <a:pt x="181777" y="0"/>
                    <a:pt x="234206" y="52429"/>
                    <a:pt x="234206" y="117103"/>
                  </a:cubicBezTo>
                  <a:lnTo>
                    <a:pt x="248182" y="236609"/>
                  </a:lnTo>
                </a:path>
              </a:pathLst>
            </a:custGeom>
            <a:solidFill>
              <a:srgbClr val="00206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55" name="フリーフォーム: 図形 354">
              <a:extLst>
                <a:ext uri="{FF2B5EF4-FFF2-40B4-BE49-F238E27FC236}">
                  <a16:creationId xmlns:a16="http://schemas.microsoft.com/office/drawing/2014/main" id="{E57876DD-216E-4A66-A1BC-FC1A925685B0}"/>
                </a:ext>
              </a:extLst>
            </p:cNvPr>
            <p:cNvSpPr/>
            <p:nvPr/>
          </p:nvSpPr>
          <p:spPr>
            <a:xfrm>
              <a:off x="4483378" y="1850150"/>
              <a:ext cx="966501" cy="650965"/>
            </a:xfrm>
            <a:custGeom>
              <a:avLst/>
              <a:gdLst>
                <a:gd name="connsiteX0" fmla="*/ 5113 w 946143"/>
                <a:gd name="connsiteY0" fmla="*/ 0 h 682796"/>
                <a:gd name="connsiteX1" fmla="*/ 12195 w 946143"/>
                <a:gd name="connsiteY1" fmla="*/ 22934 h 682796"/>
                <a:gd name="connsiteX2" fmla="*/ 58662 w 946143"/>
                <a:gd name="connsiteY2" fmla="*/ 113119 h 682796"/>
                <a:gd name="connsiteX3" fmla="*/ 118496 w 946143"/>
                <a:gd name="connsiteY3" fmla="*/ 195049 h 682796"/>
                <a:gd name="connsiteX4" fmla="*/ 125866 w 946143"/>
                <a:gd name="connsiteY4" fmla="*/ 202107 h 682796"/>
                <a:gd name="connsiteX5" fmla="*/ 156973 w 946143"/>
                <a:gd name="connsiteY5" fmla="*/ 203457 h 682796"/>
                <a:gd name="connsiteX6" fmla="*/ 470315 w 946143"/>
                <a:gd name="connsiteY6" fmla="*/ 233840 h 682796"/>
                <a:gd name="connsiteX7" fmla="*/ 781490 w 946143"/>
                <a:gd name="connsiteY7" fmla="*/ 203457 h 682796"/>
                <a:gd name="connsiteX8" fmla="*/ 820669 w 946143"/>
                <a:gd name="connsiteY8" fmla="*/ 201731 h 682796"/>
                <a:gd name="connsiteX9" fmla="*/ 827647 w 946143"/>
                <a:gd name="connsiteY9" fmla="*/ 195049 h 682796"/>
                <a:gd name="connsiteX10" fmla="*/ 887481 w 946143"/>
                <a:gd name="connsiteY10" fmla="*/ 113119 h 682796"/>
                <a:gd name="connsiteX11" fmla="*/ 933948 w 946143"/>
                <a:gd name="connsiteY11" fmla="*/ 22934 h 682796"/>
                <a:gd name="connsiteX12" fmla="*/ 941030 w 946143"/>
                <a:gd name="connsiteY12" fmla="*/ 0 h 682796"/>
                <a:gd name="connsiteX13" fmla="*/ 946143 w 946143"/>
                <a:gd name="connsiteY13" fmla="*/ 57619 h 682796"/>
                <a:gd name="connsiteX14" fmla="*/ 937079 w 946143"/>
                <a:gd name="connsiteY14" fmla="*/ 114797 h 682796"/>
                <a:gd name="connsiteX15" fmla="*/ 905916 w 946143"/>
                <a:gd name="connsiteY15" fmla="*/ 211345 h 682796"/>
                <a:gd name="connsiteX16" fmla="*/ 898385 w 946143"/>
                <a:gd name="connsiteY16" fmla="*/ 225517 h 682796"/>
                <a:gd name="connsiteX17" fmla="*/ 900869 w 946143"/>
                <a:gd name="connsiteY17" fmla="*/ 227418 h 682796"/>
                <a:gd name="connsiteX18" fmla="*/ 909748 w 946143"/>
                <a:gd name="connsiteY18" fmla="*/ 263167 h 682796"/>
                <a:gd name="connsiteX19" fmla="*/ 465695 w 946143"/>
                <a:gd name="connsiteY19" fmla="*/ 682796 h 682796"/>
                <a:gd name="connsiteX20" fmla="*/ 26548 w 946143"/>
                <a:gd name="connsiteY20" fmla="*/ 263167 h 682796"/>
                <a:gd name="connsiteX21" fmla="*/ 35613 w 946143"/>
                <a:gd name="connsiteY21" fmla="*/ 227418 h 682796"/>
                <a:gd name="connsiteX22" fmla="*/ 45015 w 946143"/>
                <a:gd name="connsiteY22" fmla="*/ 220356 h 682796"/>
                <a:gd name="connsiteX23" fmla="*/ 40227 w 946143"/>
                <a:gd name="connsiteY23" fmla="*/ 211345 h 682796"/>
                <a:gd name="connsiteX24" fmla="*/ 9064 w 946143"/>
                <a:gd name="connsiteY24" fmla="*/ 114797 h 682796"/>
                <a:gd name="connsiteX25" fmla="*/ 0 w 946143"/>
                <a:gd name="connsiteY25" fmla="*/ 57619 h 682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946143" h="682796">
                  <a:moveTo>
                    <a:pt x="5113" y="0"/>
                  </a:moveTo>
                  <a:lnTo>
                    <a:pt x="12195" y="22934"/>
                  </a:lnTo>
                  <a:cubicBezTo>
                    <a:pt x="24228" y="52042"/>
                    <a:pt x="39809" y="82593"/>
                    <a:pt x="58662" y="113119"/>
                  </a:cubicBezTo>
                  <a:cubicBezTo>
                    <a:pt x="77516" y="143645"/>
                    <a:pt x="97857" y="171256"/>
                    <a:pt x="118496" y="195049"/>
                  </a:cubicBezTo>
                  <a:lnTo>
                    <a:pt x="125866" y="202107"/>
                  </a:lnTo>
                  <a:lnTo>
                    <a:pt x="156973" y="203457"/>
                  </a:lnTo>
                  <a:cubicBezTo>
                    <a:pt x="237429" y="211141"/>
                    <a:pt x="348370" y="233840"/>
                    <a:pt x="470315" y="233840"/>
                  </a:cubicBezTo>
                  <a:cubicBezTo>
                    <a:pt x="592259" y="233840"/>
                    <a:pt x="702118" y="211141"/>
                    <a:pt x="781490" y="203457"/>
                  </a:cubicBezTo>
                  <a:lnTo>
                    <a:pt x="820669" y="201731"/>
                  </a:lnTo>
                  <a:lnTo>
                    <a:pt x="827647" y="195049"/>
                  </a:lnTo>
                  <a:cubicBezTo>
                    <a:pt x="848286" y="171256"/>
                    <a:pt x="868627" y="143645"/>
                    <a:pt x="887481" y="113119"/>
                  </a:cubicBezTo>
                  <a:cubicBezTo>
                    <a:pt x="906334" y="82593"/>
                    <a:pt x="921915" y="52042"/>
                    <a:pt x="933948" y="22934"/>
                  </a:cubicBezTo>
                  <a:lnTo>
                    <a:pt x="941030" y="0"/>
                  </a:lnTo>
                  <a:lnTo>
                    <a:pt x="946143" y="57619"/>
                  </a:lnTo>
                  <a:lnTo>
                    <a:pt x="937079" y="114797"/>
                  </a:lnTo>
                  <a:cubicBezTo>
                    <a:pt x="928735" y="149692"/>
                    <a:pt x="918066" y="182285"/>
                    <a:pt x="905916" y="211345"/>
                  </a:cubicBezTo>
                  <a:lnTo>
                    <a:pt x="898385" y="225517"/>
                  </a:lnTo>
                  <a:lnTo>
                    <a:pt x="900869" y="227418"/>
                  </a:lnTo>
                  <a:cubicBezTo>
                    <a:pt x="906693" y="236432"/>
                    <a:pt x="909748" y="248152"/>
                    <a:pt x="909748" y="263167"/>
                  </a:cubicBezTo>
                  <a:cubicBezTo>
                    <a:pt x="909748" y="383292"/>
                    <a:pt x="709584" y="682796"/>
                    <a:pt x="465695" y="682796"/>
                  </a:cubicBezTo>
                  <a:cubicBezTo>
                    <a:pt x="221807" y="682796"/>
                    <a:pt x="26548" y="383292"/>
                    <a:pt x="26548" y="263167"/>
                  </a:cubicBezTo>
                  <a:cubicBezTo>
                    <a:pt x="26548" y="248152"/>
                    <a:pt x="29671" y="236432"/>
                    <a:pt x="35613" y="227418"/>
                  </a:cubicBezTo>
                  <a:lnTo>
                    <a:pt x="45015" y="220356"/>
                  </a:lnTo>
                  <a:lnTo>
                    <a:pt x="40227" y="211345"/>
                  </a:lnTo>
                  <a:cubicBezTo>
                    <a:pt x="28077" y="182285"/>
                    <a:pt x="17408" y="149692"/>
                    <a:pt x="9064" y="114797"/>
                  </a:cubicBezTo>
                  <a:lnTo>
                    <a:pt x="0" y="5761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56" name="グループ化 355">
              <a:extLst>
                <a:ext uri="{FF2B5EF4-FFF2-40B4-BE49-F238E27FC236}">
                  <a16:creationId xmlns:a16="http://schemas.microsoft.com/office/drawing/2014/main" id="{56074FFC-1EDF-42F2-9A99-B946B7C49186}"/>
                </a:ext>
              </a:extLst>
            </p:cNvPr>
            <p:cNvGrpSpPr/>
            <p:nvPr/>
          </p:nvGrpSpPr>
          <p:grpSpPr>
            <a:xfrm rot="942508">
              <a:off x="5233739" y="2110898"/>
              <a:ext cx="490076" cy="988139"/>
              <a:chOff x="2230060" y="2091242"/>
              <a:chExt cx="525494" cy="1059553"/>
            </a:xfrm>
          </p:grpSpPr>
          <p:sp>
            <p:nvSpPr>
              <p:cNvPr id="357" name="フリーフォーム: 図形 356">
                <a:extLst>
                  <a:ext uri="{FF2B5EF4-FFF2-40B4-BE49-F238E27FC236}">
                    <a16:creationId xmlns:a16="http://schemas.microsoft.com/office/drawing/2014/main" id="{4E882F67-5452-4A77-B46A-7FB9F5EB698D}"/>
                  </a:ext>
                </a:extLst>
              </p:cNvPr>
              <p:cNvSpPr/>
              <p:nvPr/>
            </p:nvSpPr>
            <p:spPr>
              <a:xfrm rot="940447">
                <a:off x="2230060" y="2091242"/>
                <a:ext cx="281929" cy="330613"/>
              </a:xfrm>
              <a:custGeom>
                <a:avLst/>
                <a:gdLst>
                  <a:gd name="connsiteX0" fmla="*/ 81954 w 233265"/>
                  <a:gd name="connsiteY0" fmla="*/ 20 h 290593"/>
                  <a:gd name="connsiteX1" fmla="*/ 96118 w 233265"/>
                  <a:gd name="connsiteY1" fmla="*/ 6739 h 290593"/>
                  <a:gd name="connsiteX2" fmla="*/ 161362 w 233265"/>
                  <a:gd name="connsiteY2" fmla="*/ 81026 h 290593"/>
                  <a:gd name="connsiteX3" fmla="*/ 185655 w 233265"/>
                  <a:gd name="connsiteY3" fmla="*/ 81026 h 290593"/>
                  <a:gd name="connsiteX4" fmla="*/ 218953 w 233265"/>
                  <a:gd name="connsiteY4" fmla="*/ 114324 h 290593"/>
                  <a:gd name="connsiteX5" fmla="*/ 218953 w 233265"/>
                  <a:gd name="connsiteY5" fmla="*/ 151177 h 290593"/>
                  <a:gd name="connsiteX6" fmla="*/ 229179 w 233265"/>
                  <a:gd name="connsiteY6" fmla="*/ 169310 h 290593"/>
                  <a:gd name="connsiteX7" fmla="*/ 200812 w 233265"/>
                  <a:gd name="connsiteY7" fmla="*/ 266779 h 290593"/>
                  <a:gd name="connsiteX8" fmla="*/ 72082 w 233265"/>
                  <a:gd name="connsiteY8" fmla="*/ 261042 h 290593"/>
                  <a:gd name="connsiteX9" fmla="*/ 5779 w 233265"/>
                  <a:gd name="connsiteY9" fmla="*/ 185550 h 290593"/>
                  <a:gd name="connsiteX10" fmla="*/ 8713 w 233265"/>
                  <a:gd name="connsiteY10" fmla="*/ 151076 h 290593"/>
                  <a:gd name="connsiteX11" fmla="*/ 26463 w 233265"/>
                  <a:gd name="connsiteY11" fmla="*/ 144756 h 290593"/>
                  <a:gd name="connsiteX12" fmla="*/ 21214 w 233265"/>
                  <a:gd name="connsiteY12" fmla="*/ 128564 h 290593"/>
                  <a:gd name="connsiteX13" fmla="*/ 30198 w 233265"/>
                  <a:gd name="connsiteY13" fmla="*/ 110942 h 290593"/>
                  <a:gd name="connsiteX14" fmla="*/ 57881 w 233265"/>
                  <a:gd name="connsiteY14" fmla="*/ 99922 h 290593"/>
                  <a:gd name="connsiteX15" fmla="*/ 60815 w 233265"/>
                  <a:gd name="connsiteY15" fmla="*/ 65448 h 290593"/>
                  <a:gd name="connsiteX16" fmla="*/ 78704 w 233265"/>
                  <a:gd name="connsiteY16" fmla="*/ 59079 h 290593"/>
                  <a:gd name="connsiteX17" fmla="*/ 64266 w 233265"/>
                  <a:gd name="connsiteY17" fmla="*/ 34715 h 290593"/>
                  <a:gd name="connsiteX18" fmla="*/ 66758 w 233265"/>
                  <a:gd name="connsiteY18" fmla="*/ 5431 h 290593"/>
                  <a:gd name="connsiteX19" fmla="*/ 81954 w 233265"/>
                  <a:gd name="connsiteY19" fmla="*/ 20 h 290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3265" h="290593">
                    <a:moveTo>
                      <a:pt x="81954" y="20"/>
                    </a:moveTo>
                    <a:cubicBezTo>
                      <a:pt x="87268" y="257"/>
                      <a:pt x="92409" y="2515"/>
                      <a:pt x="96118" y="6739"/>
                    </a:cubicBezTo>
                    <a:lnTo>
                      <a:pt x="161362" y="81026"/>
                    </a:lnTo>
                    <a:lnTo>
                      <a:pt x="185655" y="81026"/>
                    </a:lnTo>
                    <a:cubicBezTo>
                      <a:pt x="204045" y="81026"/>
                      <a:pt x="218953" y="95934"/>
                      <a:pt x="218953" y="114324"/>
                    </a:cubicBezTo>
                    <a:lnTo>
                      <a:pt x="218953" y="151177"/>
                    </a:lnTo>
                    <a:lnTo>
                      <a:pt x="229179" y="169310"/>
                    </a:lnTo>
                    <a:cubicBezTo>
                      <a:pt x="239719" y="202691"/>
                      <a:pt x="229736" y="241376"/>
                      <a:pt x="200812" y="266779"/>
                    </a:cubicBezTo>
                    <a:cubicBezTo>
                      <a:pt x="162246" y="300650"/>
                      <a:pt x="104613" y="298082"/>
                      <a:pt x="72082" y="261042"/>
                    </a:cubicBezTo>
                    <a:lnTo>
                      <a:pt x="5779" y="185550"/>
                    </a:lnTo>
                    <a:cubicBezTo>
                      <a:pt x="-2955" y="175605"/>
                      <a:pt x="-1641" y="160170"/>
                      <a:pt x="8713" y="151076"/>
                    </a:cubicBezTo>
                    <a:lnTo>
                      <a:pt x="26463" y="144756"/>
                    </a:lnTo>
                    <a:lnTo>
                      <a:pt x="21214" y="128564"/>
                    </a:lnTo>
                    <a:cubicBezTo>
                      <a:pt x="21767" y="122066"/>
                      <a:pt x="24087" y="115716"/>
                      <a:pt x="30198" y="110942"/>
                    </a:cubicBezTo>
                    <a:cubicBezTo>
                      <a:pt x="36310" y="106169"/>
                      <a:pt x="52778" y="107504"/>
                      <a:pt x="57881" y="99922"/>
                    </a:cubicBezTo>
                    <a:cubicBezTo>
                      <a:pt x="49146" y="89977"/>
                      <a:pt x="50460" y="74542"/>
                      <a:pt x="60815" y="65448"/>
                    </a:cubicBezTo>
                    <a:cubicBezTo>
                      <a:pt x="65992" y="60901"/>
                      <a:pt x="72449" y="58799"/>
                      <a:pt x="78704" y="59079"/>
                    </a:cubicBezTo>
                    <a:lnTo>
                      <a:pt x="64266" y="34715"/>
                    </a:lnTo>
                    <a:cubicBezTo>
                      <a:pt x="56846" y="26267"/>
                      <a:pt x="57962" y="13156"/>
                      <a:pt x="66758" y="5431"/>
                    </a:cubicBezTo>
                    <a:cubicBezTo>
                      <a:pt x="71156" y="1568"/>
                      <a:pt x="76641" y="-217"/>
                      <a:pt x="81954" y="2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8" name="四角形: 上の 2 つの角を丸める 357">
                <a:extLst>
                  <a:ext uri="{FF2B5EF4-FFF2-40B4-BE49-F238E27FC236}">
                    <a16:creationId xmlns:a16="http://schemas.microsoft.com/office/drawing/2014/main" id="{EDCA7710-91D7-47EF-BDB1-C2C0F5B8EB81}"/>
                  </a:ext>
                </a:extLst>
              </p:cNvPr>
              <p:cNvSpPr/>
              <p:nvPr/>
            </p:nvSpPr>
            <p:spPr>
              <a:xfrm rot="9124084">
                <a:off x="2504422" y="2413844"/>
                <a:ext cx="251132" cy="736951"/>
              </a:xfrm>
              <a:prstGeom prst="round2SameRect">
                <a:avLst>
                  <a:gd name="adj1" fmla="val 50000"/>
                  <a:gd name="adj2" fmla="val 20578"/>
                </a:avLst>
              </a:pr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5" name="四角形: 上の 2 つの角を丸める 364">
                <a:extLst>
                  <a:ext uri="{FF2B5EF4-FFF2-40B4-BE49-F238E27FC236}">
                    <a16:creationId xmlns:a16="http://schemas.microsoft.com/office/drawing/2014/main" id="{022ACC4D-6392-4254-9960-421EBF61D010}"/>
                  </a:ext>
                </a:extLst>
              </p:cNvPr>
              <p:cNvSpPr/>
              <p:nvPr/>
            </p:nvSpPr>
            <p:spPr>
              <a:xfrm rot="9124084">
                <a:off x="2349130" y="2386786"/>
                <a:ext cx="191049" cy="91006"/>
              </a:xfrm>
              <a:prstGeom prst="round2SameRect">
                <a:avLst>
                  <a:gd name="adj1" fmla="val 11874"/>
                  <a:gd name="adj2" fmla="val 20578"/>
                </a:avLst>
              </a:pr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66" name="グループ化 365">
              <a:extLst>
                <a:ext uri="{FF2B5EF4-FFF2-40B4-BE49-F238E27FC236}">
                  <a16:creationId xmlns:a16="http://schemas.microsoft.com/office/drawing/2014/main" id="{FADDAF10-353B-45D1-B846-1825F04CB6F0}"/>
                </a:ext>
              </a:extLst>
            </p:cNvPr>
            <p:cNvGrpSpPr/>
            <p:nvPr/>
          </p:nvGrpSpPr>
          <p:grpSpPr>
            <a:xfrm rot="20812798">
              <a:off x="4256958" y="2250126"/>
              <a:ext cx="758247" cy="1054558"/>
              <a:chOff x="4251607" y="2365583"/>
              <a:chExt cx="758247" cy="1054558"/>
            </a:xfrm>
          </p:grpSpPr>
          <p:grpSp>
            <p:nvGrpSpPr>
              <p:cNvPr id="367" name="グループ化 366">
                <a:extLst>
                  <a:ext uri="{FF2B5EF4-FFF2-40B4-BE49-F238E27FC236}">
                    <a16:creationId xmlns:a16="http://schemas.microsoft.com/office/drawing/2014/main" id="{A4DA269A-3B68-4311-B81E-32F7E57C4FF6}"/>
                  </a:ext>
                </a:extLst>
              </p:cNvPr>
              <p:cNvGrpSpPr/>
              <p:nvPr/>
            </p:nvGrpSpPr>
            <p:grpSpPr>
              <a:xfrm>
                <a:off x="4314974" y="2365583"/>
                <a:ext cx="694880" cy="366617"/>
                <a:chOff x="4289550" y="2335919"/>
                <a:chExt cx="744807" cy="392958"/>
              </a:xfrm>
            </p:grpSpPr>
            <p:sp>
              <p:nvSpPr>
                <p:cNvPr id="370" name="フリーフォーム: 図形 369">
                  <a:extLst>
                    <a:ext uri="{FF2B5EF4-FFF2-40B4-BE49-F238E27FC236}">
                      <a16:creationId xmlns:a16="http://schemas.microsoft.com/office/drawing/2014/main" id="{D8027868-E5DC-4FAB-9B1E-97720238CE57}"/>
                    </a:ext>
                  </a:extLst>
                </p:cNvPr>
                <p:cNvSpPr/>
                <p:nvPr/>
              </p:nvSpPr>
              <p:spPr>
                <a:xfrm rot="19985499">
                  <a:off x="4296209" y="2375661"/>
                  <a:ext cx="710527" cy="25975"/>
                </a:xfrm>
                <a:custGeom>
                  <a:avLst/>
                  <a:gdLst>
                    <a:gd name="connsiteX0" fmla="*/ 24682 w 1131980"/>
                    <a:gd name="connsiteY0" fmla="*/ 0 h 66584"/>
                    <a:gd name="connsiteX1" fmla="*/ 1131980 w 1131980"/>
                    <a:gd name="connsiteY1" fmla="*/ 37898 h 66584"/>
                    <a:gd name="connsiteX2" fmla="*/ 1131980 w 1131980"/>
                    <a:gd name="connsiteY2" fmla="*/ 66584 h 66584"/>
                    <a:gd name="connsiteX3" fmla="*/ 0 w 1131980"/>
                    <a:gd name="connsiteY3" fmla="*/ 66584 h 66584"/>
                    <a:gd name="connsiteX4" fmla="*/ 0 w 1131980"/>
                    <a:gd name="connsiteY4" fmla="*/ 23408 h 66584"/>
                    <a:gd name="connsiteX5" fmla="*/ 24682 w 1131980"/>
                    <a:gd name="connsiteY5" fmla="*/ 0 h 66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31980" h="66584">
                      <a:moveTo>
                        <a:pt x="24682" y="0"/>
                      </a:moveTo>
                      <a:lnTo>
                        <a:pt x="1131980" y="37898"/>
                      </a:lnTo>
                      <a:lnTo>
                        <a:pt x="1131980" y="66584"/>
                      </a:lnTo>
                      <a:lnTo>
                        <a:pt x="0" y="66584"/>
                      </a:lnTo>
                      <a:lnTo>
                        <a:pt x="0" y="23408"/>
                      </a:lnTo>
                      <a:cubicBezTo>
                        <a:pt x="0" y="10480"/>
                        <a:pt x="11050" y="0"/>
                        <a:pt x="24682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1" name="フリーフォーム: 図形 370">
                  <a:extLst>
                    <a:ext uri="{FF2B5EF4-FFF2-40B4-BE49-F238E27FC236}">
                      <a16:creationId xmlns:a16="http://schemas.microsoft.com/office/drawing/2014/main" id="{8AD8F403-1548-4C4F-AA1A-29EEDF3662E9}"/>
                    </a:ext>
                  </a:extLst>
                </p:cNvPr>
                <p:cNvSpPr/>
                <p:nvPr/>
              </p:nvSpPr>
              <p:spPr>
                <a:xfrm rot="20186294">
                  <a:off x="4323830" y="2434420"/>
                  <a:ext cx="710527" cy="25975"/>
                </a:xfrm>
                <a:custGeom>
                  <a:avLst/>
                  <a:gdLst>
                    <a:gd name="connsiteX0" fmla="*/ 0 w 1131980"/>
                    <a:gd name="connsiteY0" fmla="*/ 0 h 66584"/>
                    <a:gd name="connsiteX1" fmla="*/ 1131980 w 1131980"/>
                    <a:gd name="connsiteY1" fmla="*/ 0 h 66584"/>
                    <a:gd name="connsiteX2" fmla="*/ 1131980 w 1131980"/>
                    <a:gd name="connsiteY2" fmla="*/ 28685 h 66584"/>
                    <a:gd name="connsiteX3" fmla="*/ 24682 w 1131980"/>
                    <a:gd name="connsiteY3" fmla="*/ 66584 h 66584"/>
                    <a:gd name="connsiteX4" fmla="*/ 0 w 1131980"/>
                    <a:gd name="connsiteY4" fmla="*/ 43175 h 66584"/>
                    <a:gd name="connsiteX5" fmla="*/ 0 w 1131980"/>
                    <a:gd name="connsiteY5" fmla="*/ 0 h 66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31980" h="66584">
                      <a:moveTo>
                        <a:pt x="0" y="0"/>
                      </a:moveTo>
                      <a:lnTo>
                        <a:pt x="1131980" y="0"/>
                      </a:lnTo>
                      <a:lnTo>
                        <a:pt x="1131980" y="28685"/>
                      </a:lnTo>
                      <a:lnTo>
                        <a:pt x="24682" y="66584"/>
                      </a:lnTo>
                      <a:cubicBezTo>
                        <a:pt x="11050" y="66584"/>
                        <a:pt x="0" y="56103"/>
                        <a:pt x="0" y="43175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2" name="フリーフォーム: 図形 371">
                  <a:extLst>
                    <a:ext uri="{FF2B5EF4-FFF2-40B4-BE49-F238E27FC236}">
                      <a16:creationId xmlns:a16="http://schemas.microsoft.com/office/drawing/2014/main" id="{74DD2F4D-F586-4A7D-B347-7EFC4A6EB393}"/>
                    </a:ext>
                  </a:extLst>
                </p:cNvPr>
                <p:cNvSpPr/>
                <p:nvPr/>
              </p:nvSpPr>
              <p:spPr>
                <a:xfrm rot="3821507">
                  <a:off x="4494206" y="2543728"/>
                  <a:ext cx="137740" cy="123146"/>
                </a:xfrm>
                <a:custGeom>
                  <a:avLst/>
                  <a:gdLst>
                    <a:gd name="connsiteX0" fmla="*/ 0 w 214631"/>
                    <a:gd name="connsiteY0" fmla="*/ 18860 h 191891"/>
                    <a:gd name="connsiteX1" fmla="*/ 18860 w 214631"/>
                    <a:gd name="connsiteY1" fmla="*/ 0 h 191891"/>
                    <a:gd name="connsiteX2" fmla="*/ 54923 w 214631"/>
                    <a:gd name="connsiteY2" fmla="*/ 0 h 191891"/>
                    <a:gd name="connsiteX3" fmla="*/ 59951 w 214631"/>
                    <a:gd name="connsiteY3" fmla="*/ 2083 h 191891"/>
                    <a:gd name="connsiteX4" fmla="*/ 62849 w 214631"/>
                    <a:gd name="connsiteY4" fmla="*/ 1316 h 191891"/>
                    <a:gd name="connsiteX5" fmla="*/ 178581 w 214631"/>
                    <a:gd name="connsiteY5" fmla="*/ 16926 h 191891"/>
                    <a:gd name="connsiteX6" fmla="*/ 214253 w 214631"/>
                    <a:gd name="connsiteY6" fmla="*/ 63722 h 191891"/>
                    <a:gd name="connsiteX7" fmla="*/ 214252 w 214631"/>
                    <a:gd name="connsiteY7" fmla="*/ 63720 h 191891"/>
                    <a:gd name="connsiteX8" fmla="*/ 167457 w 214631"/>
                    <a:gd name="connsiteY8" fmla="*/ 99392 h 191891"/>
                    <a:gd name="connsiteX9" fmla="*/ 73783 w 214631"/>
                    <a:gd name="connsiteY9" fmla="*/ 86757 h 191891"/>
                    <a:gd name="connsiteX10" fmla="*/ 73783 w 214631"/>
                    <a:gd name="connsiteY10" fmla="*/ 154999 h 191891"/>
                    <a:gd name="connsiteX11" fmla="*/ 36891 w 214631"/>
                    <a:gd name="connsiteY11" fmla="*/ 191891 h 191891"/>
                    <a:gd name="connsiteX12" fmla="*/ 36892 w 214631"/>
                    <a:gd name="connsiteY12" fmla="*/ 191890 h 191891"/>
                    <a:gd name="connsiteX13" fmla="*/ 0 w 214631"/>
                    <a:gd name="connsiteY13" fmla="*/ 154998 h 1918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14631" h="191891">
                      <a:moveTo>
                        <a:pt x="0" y="18860"/>
                      </a:moveTo>
                      <a:cubicBezTo>
                        <a:pt x="0" y="8444"/>
                        <a:pt x="8444" y="0"/>
                        <a:pt x="18860" y="0"/>
                      </a:cubicBezTo>
                      <a:lnTo>
                        <a:pt x="54923" y="0"/>
                      </a:lnTo>
                      <a:lnTo>
                        <a:pt x="59951" y="2083"/>
                      </a:lnTo>
                      <a:lnTo>
                        <a:pt x="62849" y="1316"/>
                      </a:lnTo>
                      <a:lnTo>
                        <a:pt x="178581" y="16926"/>
                      </a:lnTo>
                      <a:cubicBezTo>
                        <a:pt x="201354" y="19998"/>
                        <a:pt x="217325" y="40949"/>
                        <a:pt x="214253" y="63722"/>
                      </a:cubicBezTo>
                      <a:lnTo>
                        <a:pt x="214252" y="63720"/>
                      </a:lnTo>
                      <a:cubicBezTo>
                        <a:pt x="211181" y="86493"/>
                        <a:pt x="190230" y="102464"/>
                        <a:pt x="167457" y="99392"/>
                      </a:cubicBezTo>
                      <a:lnTo>
                        <a:pt x="73783" y="86757"/>
                      </a:lnTo>
                      <a:lnTo>
                        <a:pt x="73783" y="154999"/>
                      </a:lnTo>
                      <a:cubicBezTo>
                        <a:pt x="73783" y="175374"/>
                        <a:pt x="57266" y="191891"/>
                        <a:pt x="36891" y="191891"/>
                      </a:cubicBezTo>
                      <a:lnTo>
                        <a:pt x="36892" y="191890"/>
                      </a:lnTo>
                      <a:cubicBezTo>
                        <a:pt x="16517" y="191890"/>
                        <a:pt x="0" y="175373"/>
                        <a:pt x="0" y="15499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3" name="フリーフォーム: 図形 372">
                  <a:extLst>
                    <a:ext uri="{FF2B5EF4-FFF2-40B4-BE49-F238E27FC236}">
                      <a16:creationId xmlns:a16="http://schemas.microsoft.com/office/drawing/2014/main" id="{3FAD0C20-0612-47E5-90E0-16D7291D25CE}"/>
                    </a:ext>
                  </a:extLst>
                </p:cNvPr>
                <p:cNvSpPr/>
                <p:nvPr/>
              </p:nvSpPr>
              <p:spPr>
                <a:xfrm rot="13368148">
                  <a:off x="4514133" y="2335919"/>
                  <a:ext cx="69599" cy="219537"/>
                </a:xfrm>
                <a:custGeom>
                  <a:avLst/>
                  <a:gdLst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106125 w 108452"/>
                    <a:gd name="connsiteY10" fmla="*/ 173438 h 342089"/>
                    <a:gd name="connsiteX11" fmla="*/ 108262 w 108452"/>
                    <a:gd name="connsiteY11" fmla="*/ 187298 h 342089"/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106125 w 108452"/>
                    <a:gd name="connsiteY10" fmla="*/ 173438 h 342089"/>
                    <a:gd name="connsiteX11" fmla="*/ 77784 w 108452"/>
                    <a:gd name="connsiteY11" fmla="*/ 311996 h 342089"/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77784 w 108452"/>
                    <a:gd name="connsiteY10" fmla="*/ 311996 h 342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8452" h="342089">
                      <a:moveTo>
                        <a:pt x="77784" y="311996"/>
                      </a:moveTo>
                      <a:cubicBezTo>
                        <a:pt x="72611" y="333161"/>
                        <a:pt x="51260" y="346126"/>
                        <a:pt x="30094" y="340952"/>
                      </a:cubicBezTo>
                      <a:cubicBezTo>
                        <a:pt x="8928" y="335779"/>
                        <a:pt x="-4037" y="314428"/>
                        <a:pt x="1137" y="293262"/>
                      </a:cubicBezTo>
                      <a:lnTo>
                        <a:pt x="30962" y="171233"/>
                      </a:lnTo>
                      <a:lnTo>
                        <a:pt x="29548" y="167820"/>
                      </a:lnTo>
                      <a:lnTo>
                        <a:pt x="29548" y="20169"/>
                      </a:lnTo>
                      <a:cubicBezTo>
                        <a:pt x="29548" y="9030"/>
                        <a:pt x="38578" y="0"/>
                        <a:pt x="49717" y="0"/>
                      </a:cubicBezTo>
                      <a:lnTo>
                        <a:pt x="88283" y="0"/>
                      </a:lnTo>
                      <a:cubicBezTo>
                        <a:pt x="99422" y="0"/>
                        <a:pt x="108452" y="9030"/>
                        <a:pt x="108452" y="20169"/>
                      </a:cubicBezTo>
                      <a:lnTo>
                        <a:pt x="108452" y="167820"/>
                      </a:lnTo>
                      <a:lnTo>
                        <a:pt x="77784" y="31199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4" name="フリーフォーム: 図形 373">
                  <a:extLst>
                    <a:ext uri="{FF2B5EF4-FFF2-40B4-BE49-F238E27FC236}">
                      <a16:creationId xmlns:a16="http://schemas.microsoft.com/office/drawing/2014/main" id="{6BB7405D-4530-4C37-B9E5-3965B293BACF}"/>
                    </a:ext>
                  </a:extLst>
                </p:cNvPr>
                <p:cNvSpPr/>
                <p:nvPr/>
              </p:nvSpPr>
              <p:spPr>
                <a:xfrm rot="4226554">
                  <a:off x="4365288" y="2369884"/>
                  <a:ext cx="283255" cy="434732"/>
                </a:xfrm>
                <a:custGeom>
                  <a:avLst/>
                  <a:gdLst>
                    <a:gd name="connsiteX0" fmla="*/ 15 w 455637"/>
                    <a:gd name="connsiteY0" fmla="*/ 40554 h 677413"/>
                    <a:gd name="connsiteX1" fmla="*/ 38349 w 455637"/>
                    <a:gd name="connsiteY1" fmla="*/ 15 h 677413"/>
                    <a:gd name="connsiteX2" fmla="*/ 78889 w 455637"/>
                    <a:gd name="connsiteY2" fmla="*/ 38349 h 677413"/>
                    <a:gd name="connsiteX3" fmla="*/ 82211 w 455637"/>
                    <a:gd name="connsiteY3" fmla="*/ 157185 h 677413"/>
                    <a:gd name="connsiteX4" fmla="*/ 135374 w 455637"/>
                    <a:gd name="connsiteY4" fmla="*/ 238263 h 677413"/>
                    <a:gd name="connsiteX5" fmla="*/ 143936 w 455637"/>
                    <a:gd name="connsiteY5" fmla="*/ 232041 h 677413"/>
                    <a:gd name="connsiteX6" fmla="*/ 143936 w 455637"/>
                    <a:gd name="connsiteY6" fmla="*/ 192525 h 677413"/>
                    <a:gd name="connsiteX7" fmla="*/ 162797 w 455637"/>
                    <a:gd name="connsiteY7" fmla="*/ 173665 h 677413"/>
                    <a:gd name="connsiteX8" fmla="*/ 198859 w 455637"/>
                    <a:gd name="connsiteY8" fmla="*/ 173665 h 677413"/>
                    <a:gd name="connsiteX9" fmla="*/ 203887 w 455637"/>
                    <a:gd name="connsiteY9" fmla="*/ 175748 h 677413"/>
                    <a:gd name="connsiteX10" fmla="*/ 206785 w 455637"/>
                    <a:gd name="connsiteY10" fmla="*/ 174980 h 677413"/>
                    <a:gd name="connsiteX11" fmla="*/ 215949 w 455637"/>
                    <a:gd name="connsiteY11" fmla="*/ 176216 h 677413"/>
                    <a:gd name="connsiteX12" fmla="*/ 217562 w 455637"/>
                    <a:gd name="connsiteY12" fmla="*/ 174893 h 677413"/>
                    <a:gd name="connsiteX13" fmla="*/ 248326 w 455637"/>
                    <a:gd name="connsiteY13" fmla="*/ 164291 h 677413"/>
                    <a:gd name="connsiteX14" fmla="*/ 287874 w 455637"/>
                    <a:gd name="connsiteY14" fmla="*/ 183567 h 677413"/>
                    <a:gd name="connsiteX15" fmla="*/ 289330 w 455637"/>
                    <a:gd name="connsiteY15" fmla="*/ 185211 h 677413"/>
                    <a:gd name="connsiteX16" fmla="*/ 294389 w 455637"/>
                    <a:gd name="connsiteY16" fmla="*/ 186210 h 677413"/>
                    <a:gd name="connsiteX17" fmla="*/ 384105 w 455637"/>
                    <a:gd name="connsiteY17" fmla="*/ 245969 h 677413"/>
                    <a:gd name="connsiteX18" fmla="*/ 394004 w 455637"/>
                    <a:gd name="connsiteY18" fmla="*/ 295359 h 677413"/>
                    <a:gd name="connsiteX19" fmla="*/ 394004 w 455637"/>
                    <a:gd name="connsiteY19" fmla="*/ 295358 h 677413"/>
                    <a:gd name="connsiteX20" fmla="*/ 344614 w 455637"/>
                    <a:gd name="connsiteY20" fmla="*/ 305257 h 677413"/>
                    <a:gd name="connsiteX21" fmla="*/ 276327 w 455637"/>
                    <a:gd name="connsiteY21" fmla="*/ 259773 h 677413"/>
                    <a:gd name="connsiteX22" fmla="*/ 272054 w 455637"/>
                    <a:gd name="connsiteY22" fmla="*/ 268539 h 677413"/>
                    <a:gd name="connsiteX23" fmla="*/ 433101 w 455637"/>
                    <a:gd name="connsiteY23" fmla="*/ 490156 h 677413"/>
                    <a:gd name="connsiteX24" fmla="*/ 407027 w 455637"/>
                    <a:gd name="connsiteY24" fmla="*/ 654878 h 677413"/>
                    <a:gd name="connsiteX25" fmla="*/ 407027 w 455637"/>
                    <a:gd name="connsiteY25" fmla="*/ 654876 h 677413"/>
                    <a:gd name="connsiteX26" fmla="*/ 242306 w 455637"/>
                    <a:gd name="connsiteY26" fmla="*/ 628803 h 677413"/>
                    <a:gd name="connsiteX27" fmla="*/ 68845 w 455637"/>
                    <a:gd name="connsiteY27" fmla="*/ 387237 h 677413"/>
                    <a:gd name="connsiteX28" fmla="*/ 51427 w 455637"/>
                    <a:gd name="connsiteY28" fmla="*/ 299266 h 677413"/>
                    <a:gd name="connsiteX29" fmla="*/ 12224 w 455637"/>
                    <a:gd name="connsiteY29" fmla="*/ 194347 h 677413"/>
                    <a:gd name="connsiteX30" fmla="*/ 10177 w 455637"/>
                    <a:gd name="connsiteY30" fmla="*/ 183569 h 677413"/>
                    <a:gd name="connsiteX31" fmla="*/ 3603 w 455637"/>
                    <a:gd name="connsiteY31" fmla="*/ 168872 h 677413"/>
                    <a:gd name="connsiteX0" fmla="*/ 15 w 455637"/>
                    <a:gd name="connsiteY0" fmla="*/ 40554 h 677413"/>
                    <a:gd name="connsiteX1" fmla="*/ 38349 w 455637"/>
                    <a:gd name="connsiteY1" fmla="*/ 15 h 677413"/>
                    <a:gd name="connsiteX2" fmla="*/ 78889 w 455637"/>
                    <a:gd name="connsiteY2" fmla="*/ 38349 h 677413"/>
                    <a:gd name="connsiteX3" fmla="*/ 82211 w 455637"/>
                    <a:gd name="connsiteY3" fmla="*/ 157185 h 677413"/>
                    <a:gd name="connsiteX4" fmla="*/ 135374 w 455637"/>
                    <a:gd name="connsiteY4" fmla="*/ 238263 h 677413"/>
                    <a:gd name="connsiteX5" fmla="*/ 143936 w 455637"/>
                    <a:gd name="connsiteY5" fmla="*/ 192525 h 677413"/>
                    <a:gd name="connsiteX6" fmla="*/ 162797 w 455637"/>
                    <a:gd name="connsiteY6" fmla="*/ 173665 h 677413"/>
                    <a:gd name="connsiteX7" fmla="*/ 198859 w 455637"/>
                    <a:gd name="connsiteY7" fmla="*/ 173665 h 677413"/>
                    <a:gd name="connsiteX8" fmla="*/ 203887 w 455637"/>
                    <a:gd name="connsiteY8" fmla="*/ 175748 h 677413"/>
                    <a:gd name="connsiteX9" fmla="*/ 206785 w 455637"/>
                    <a:gd name="connsiteY9" fmla="*/ 174980 h 677413"/>
                    <a:gd name="connsiteX10" fmla="*/ 215949 w 455637"/>
                    <a:gd name="connsiteY10" fmla="*/ 176216 h 677413"/>
                    <a:gd name="connsiteX11" fmla="*/ 217562 w 455637"/>
                    <a:gd name="connsiteY11" fmla="*/ 174893 h 677413"/>
                    <a:gd name="connsiteX12" fmla="*/ 248326 w 455637"/>
                    <a:gd name="connsiteY12" fmla="*/ 164291 h 677413"/>
                    <a:gd name="connsiteX13" fmla="*/ 287874 w 455637"/>
                    <a:gd name="connsiteY13" fmla="*/ 183567 h 677413"/>
                    <a:gd name="connsiteX14" fmla="*/ 289330 w 455637"/>
                    <a:gd name="connsiteY14" fmla="*/ 185211 h 677413"/>
                    <a:gd name="connsiteX15" fmla="*/ 294389 w 455637"/>
                    <a:gd name="connsiteY15" fmla="*/ 186210 h 677413"/>
                    <a:gd name="connsiteX16" fmla="*/ 384105 w 455637"/>
                    <a:gd name="connsiteY16" fmla="*/ 245969 h 677413"/>
                    <a:gd name="connsiteX17" fmla="*/ 394004 w 455637"/>
                    <a:gd name="connsiteY17" fmla="*/ 295359 h 677413"/>
                    <a:gd name="connsiteX18" fmla="*/ 394004 w 455637"/>
                    <a:gd name="connsiteY18" fmla="*/ 295358 h 677413"/>
                    <a:gd name="connsiteX19" fmla="*/ 344614 w 455637"/>
                    <a:gd name="connsiteY19" fmla="*/ 305257 h 677413"/>
                    <a:gd name="connsiteX20" fmla="*/ 276327 w 455637"/>
                    <a:gd name="connsiteY20" fmla="*/ 259773 h 677413"/>
                    <a:gd name="connsiteX21" fmla="*/ 272054 w 455637"/>
                    <a:gd name="connsiteY21" fmla="*/ 268539 h 677413"/>
                    <a:gd name="connsiteX22" fmla="*/ 433101 w 455637"/>
                    <a:gd name="connsiteY22" fmla="*/ 490156 h 677413"/>
                    <a:gd name="connsiteX23" fmla="*/ 407027 w 455637"/>
                    <a:gd name="connsiteY23" fmla="*/ 654878 h 677413"/>
                    <a:gd name="connsiteX24" fmla="*/ 407027 w 455637"/>
                    <a:gd name="connsiteY24" fmla="*/ 654876 h 677413"/>
                    <a:gd name="connsiteX25" fmla="*/ 242306 w 455637"/>
                    <a:gd name="connsiteY25" fmla="*/ 628803 h 677413"/>
                    <a:gd name="connsiteX26" fmla="*/ 68845 w 455637"/>
                    <a:gd name="connsiteY26" fmla="*/ 387237 h 677413"/>
                    <a:gd name="connsiteX27" fmla="*/ 51427 w 455637"/>
                    <a:gd name="connsiteY27" fmla="*/ 299266 h 677413"/>
                    <a:gd name="connsiteX28" fmla="*/ 12224 w 455637"/>
                    <a:gd name="connsiteY28" fmla="*/ 194347 h 677413"/>
                    <a:gd name="connsiteX29" fmla="*/ 10177 w 455637"/>
                    <a:gd name="connsiteY29" fmla="*/ 183569 h 677413"/>
                    <a:gd name="connsiteX30" fmla="*/ 3603 w 455637"/>
                    <a:gd name="connsiteY30" fmla="*/ 168872 h 677413"/>
                    <a:gd name="connsiteX31" fmla="*/ 15 w 455637"/>
                    <a:gd name="connsiteY31" fmla="*/ 40554 h 677413"/>
                    <a:gd name="connsiteX0" fmla="*/ 15 w 441378"/>
                    <a:gd name="connsiteY0" fmla="*/ 40554 h 677413"/>
                    <a:gd name="connsiteX1" fmla="*/ 38349 w 441378"/>
                    <a:gd name="connsiteY1" fmla="*/ 15 h 677413"/>
                    <a:gd name="connsiteX2" fmla="*/ 78889 w 441378"/>
                    <a:gd name="connsiteY2" fmla="*/ 38349 h 677413"/>
                    <a:gd name="connsiteX3" fmla="*/ 82211 w 441378"/>
                    <a:gd name="connsiteY3" fmla="*/ 157185 h 677413"/>
                    <a:gd name="connsiteX4" fmla="*/ 135374 w 441378"/>
                    <a:gd name="connsiteY4" fmla="*/ 238263 h 677413"/>
                    <a:gd name="connsiteX5" fmla="*/ 143936 w 441378"/>
                    <a:gd name="connsiteY5" fmla="*/ 192525 h 677413"/>
                    <a:gd name="connsiteX6" fmla="*/ 162797 w 441378"/>
                    <a:gd name="connsiteY6" fmla="*/ 173665 h 677413"/>
                    <a:gd name="connsiteX7" fmla="*/ 198859 w 441378"/>
                    <a:gd name="connsiteY7" fmla="*/ 173665 h 677413"/>
                    <a:gd name="connsiteX8" fmla="*/ 203887 w 441378"/>
                    <a:gd name="connsiteY8" fmla="*/ 175748 h 677413"/>
                    <a:gd name="connsiteX9" fmla="*/ 206785 w 441378"/>
                    <a:gd name="connsiteY9" fmla="*/ 174980 h 677413"/>
                    <a:gd name="connsiteX10" fmla="*/ 215949 w 441378"/>
                    <a:gd name="connsiteY10" fmla="*/ 176216 h 677413"/>
                    <a:gd name="connsiteX11" fmla="*/ 217562 w 441378"/>
                    <a:gd name="connsiteY11" fmla="*/ 174893 h 677413"/>
                    <a:gd name="connsiteX12" fmla="*/ 248326 w 441378"/>
                    <a:gd name="connsiteY12" fmla="*/ 164291 h 677413"/>
                    <a:gd name="connsiteX13" fmla="*/ 287874 w 441378"/>
                    <a:gd name="connsiteY13" fmla="*/ 183567 h 677413"/>
                    <a:gd name="connsiteX14" fmla="*/ 289330 w 441378"/>
                    <a:gd name="connsiteY14" fmla="*/ 185211 h 677413"/>
                    <a:gd name="connsiteX15" fmla="*/ 294389 w 441378"/>
                    <a:gd name="connsiteY15" fmla="*/ 186210 h 677413"/>
                    <a:gd name="connsiteX16" fmla="*/ 384105 w 441378"/>
                    <a:gd name="connsiteY16" fmla="*/ 245969 h 677413"/>
                    <a:gd name="connsiteX17" fmla="*/ 394004 w 441378"/>
                    <a:gd name="connsiteY17" fmla="*/ 295359 h 677413"/>
                    <a:gd name="connsiteX18" fmla="*/ 394004 w 441378"/>
                    <a:gd name="connsiteY18" fmla="*/ 295358 h 677413"/>
                    <a:gd name="connsiteX19" fmla="*/ 344614 w 441378"/>
                    <a:gd name="connsiteY19" fmla="*/ 305257 h 677413"/>
                    <a:gd name="connsiteX20" fmla="*/ 276327 w 441378"/>
                    <a:gd name="connsiteY20" fmla="*/ 259773 h 677413"/>
                    <a:gd name="connsiteX21" fmla="*/ 272054 w 441378"/>
                    <a:gd name="connsiteY21" fmla="*/ 268539 h 677413"/>
                    <a:gd name="connsiteX22" fmla="*/ 407083 w 441378"/>
                    <a:gd name="connsiteY22" fmla="*/ 428986 h 677413"/>
                    <a:gd name="connsiteX23" fmla="*/ 407027 w 441378"/>
                    <a:gd name="connsiteY23" fmla="*/ 654878 h 677413"/>
                    <a:gd name="connsiteX24" fmla="*/ 407027 w 441378"/>
                    <a:gd name="connsiteY24" fmla="*/ 654876 h 677413"/>
                    <a:gd name="connsiteX25" fmla="*/ 242306 w 441378"/>
                    <a:gd name="connsiteY25" fmla="*/ 628803 h 677413"/>
                    <a:gd name="connsiteX26" fmla="*/ 68845 w 441378"/>
                    <a:gd name="connsiteY26" fmla="*/ 387237 h 677413"/>
                    <a:gd name="connsiteX27" fmla="*/ 51427 w 441378"/>
                    <a:gd name="connsiteY27" fmla="*/ 299266 h 677413"/>
                    <a:gd name="connsiteX28" fmla="*/ 12224 w 441378"/>
                    <a:gd name="connsiteY28" fmla="*/ 194347 h 677413"/>
                    <a:gd name="connsiteX29" fmla="*/ 10177 w 441378"/>
                    <a:gd name="connsiteY29" fmla="*/ 183569 h 677413"/>
                    <a:gd name="connsiteX30" fmla="*/ 3603 w 441378"/>
                    <a:gd name="connsiteY30" fmla="*/ 168872 h 677413"/>
                    <a:gd name="connsiteX31" fmla="*/ 15 w 441378"/>
                    <a:gd name="connsiteY31" fmla="*/ 40554 h 677413"/>
                    <a:gd name="connsiteX0" fmla="*/ 15 w 441378"/>
                    <a:gd name="connsiteY0" fmla="*/ 40554 h 677413"/>
                    <a:gd name="connsiteX1" fmla="*/ 38349 w 441378"/>
                    <a:gd name="connsiteY1" fmla="*/ 15 h 677413"/>
                    <a:gd name="connsiteX2" fmla="*/ 78889 w 441378"/>
                    <a:gd name="connsiteY2" fmla="*/ 38349 h 677413"/>
                    <a:gd name="connsiteX3" fmla="*/ 82211 w 441378"/>
                    <a:gd name="connsiteY3" fmla="*/ 157185 h 677413"/>
                    <a:gd name="connsiteX4" fmla="*/ 135374 w 441378"/>
                    <a:gd name="connsiteY4" fmla="*/ 238263 h 677413"/>
                    <a:gd name="connsiteX5" fmla="*/ 143936 w 441378"/>
                    <a:gd name="connsiteY5" fmla="*/ 192525 h 677413"/>
                    <a:gd name="connsiteX6" fmla="*/ 162797 w 441378"/>
                    <a:gd name="connsiteY6" fmla="*/ 173665 h 677413"/>
                    <a:gd name="connsiteX7" fmla="*/ 198859 w 441378"/>
                    <a:gd name="connsiteY7" fmla="*/ 173665 h 677413"/>
                    <a:gd name="connsiteX8" fmla="*/ 203887 w 441378"/>
                    <a:gd name="connsiteY8" fmla="*/ 175748 h 677413"/>
                    <a:gd name="connsiteX9" fmla="*/ 206785 w 441378"/>
                    <a:gd name="connsiteY9" fmla="*/ 174980 h 677413"/>
                    <a:gd name="connsiteX10" fmla="*/ 215949 w 441378"/>
                    <a:gd name="connsiteY10" fmla="*/ 176216 h 677413"/>
                    <a:gd name="connsiteX11" fmla="*/ 217562 w 441378"/>
                    <a:gd name="connsiteY11" fmla="*/ 174893 h 677413"/>
                    <a:gd name="connsiteX12" fmla="*/ 248326 w 441378"/>
                    <a:gd name="connsiteY12" fmla="*/ 164291 h 677413"/>
                    <a:gd name="connsiteX13" fmla="*/ 287874 w 441378"/>
                    <a:gd name="connsiteY13" fmla="*/ 183567 h 677413"/>
                    <a:gd name="connsiteX14" fmla="*/ 289330 w 441378"/>
                    <a:gd name="connsiteY14" fmla="*/ 185211 h 677413"/>
                    <a:gd name="connsiteX15" fmla="*/ 294389 w 441378"/>
                    <a:gd name="connsiteY15" fmla="*/ 186210 h 677413"/>
                    <a:gd name="connsiteX16" fmla="*/ 384105 w 441378"/>
                    <a:gd name="connsiteY16" fmla="*/ 245969 h 677413"/>
                    <a:gd name="connsiteX17" fmla="*/ 394004 w 441378"/>
                    <a:gd name="connsiteY17" fmla="*/ 295359 h 677413"/>
                    <a:gd name="connsiteX18" fmla="*/ 394004 w 441378"/>
                    <a:gd name="connsiteY18" fmla="*/ 295358 h 677413"/>
                    <a:gd name="connsiteX19" fmla="*/ 344614 w 441378"/>
                    <a:gd name="connsiteY19" fmla="*/ 305257 h 677413"/>
                    <a:gd name="connsiteX20" fmla="*/ 276327 w 441378"/>
                    <a:gd name="connsiteY20" fmla="*/ 259773 h 677413"/>
                    <a:gd name="connsiteX21" fmla="*/ 272054 w 441378"/>
                    <a:gd name="connsiteY21" fmla="*/ 268539 h 677413"/>
                    <a:gd name="connsiteX22" fmla="*/ 407083 w 441378"/>
                    <a:gd name="connsiteY22" fmla="*/ 428986 h 677413"/>
                    <a:gd name="connsiteX23" fmla="*/ 407027 w 441378"/>
                    <a:gd name="connsiteY23" fmla="*/ 654878 h 677413"/>
                    <a:gd name="connsiteX24" fmla="*/ 407027 w 441378"/>
                    <a:gd name="connsiteY24" fmla="*/ 654876 h 677413"/>
                    <a:gd name="connsiteX25" fmla="*/ 242306 w 441378"/>
                    <a:gd name="connsiteY25" fmla="*/ 628803 h 677413"/>
                    <a:gd name="connsiteX26" fmla="*/ 68845 w 441378"/>
                    <a:gd name="connsiteY26" fmla="*/ 387237 h 677413"/>
                    <a:gd name="connsiteX27" fmla="*/ 51427 w 441378"/>
                    <a:gd name="connsiteY27" fmla="*/ 299266 h 677413"/>
                    <a:gd name="connsiteX28" fmla="*/ 12224 w 441378"/>
                    <a:gd name="connsiteY28" fmla="*/ 194347 h 677413"/>
                    <a:gd name="connsiteX29" fmla="*/ 10177 w 441378"/>
                    <a:gd name="connsiteY29" fmla="*/ 183569 h 677413"/>
                    <a:gd name="connsiteX30" fmla="*/ 3603 w 441378"/>
                    <a:gd name="connsiteY30" fmla="*/ 168872 h 677413"/>
                    <a:gd name="connsiteX31" fmla="*/ 15 w 441378"/>
                    <a:gd name="connsiteY31" fmla="*/ 40554 h 6774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441378" h="677413">
                      <a:moveTo>
                        <a:pt x="15" y="40554"/>
                      </a:moveTo>
                      <a:cubicBezTo>
                        <a:pt x="-594" y="18774"/>
                        <a:pt x="16568" y="624"/>
                        <a:pt x="38349" y="15"/>
                      </a:cubicBezTo>
                      <a:cubicBezTo>
                        <a:pt x="60130" y="-594"/>
                        <a:pt x="78279" y="16568"/>
                        <a:pt x="78889" y="38349"/>
                      </a:cubicBezTo>
                      <a:cubicBezTo>
                        <a:pt x="79996" y="77961"/>
                        <a:pt x="81104" y="117573"/>
                        <a:pt x="82211" y="157185"/>
                      </a:cubicBezTo>
                      <a:lnTo>
                        <a:pt x="135374" y="238263"/>
                      </a:lnTo>
                      <a:lnTo>
                        <a:pt x="143936" y="192525"/>
                      </a:lnTo>
                      <a:cubicBezTo>
                        <a:pt x="143936" y="182109"/>
                        <a:pt x="152381" y="173665"/>
                        <a:pt x="162797" y="173665"/>
                      </a:cubicBezTo>
                      <a:lnTo>
                        <a:pt x="198859" y="173665"/>
                      </a:lnTo>
                      <a:lnTo>
                        <a:pt x="203887" y="175748"/>
                      </a:lnTo>
                      <a:lnTo>
                        <a:pt x="206785" y="174980"/>
                      </a:lnTo>
                      <a:lnTo>
                        <a:pt x="215949" y="176216"/>
                      </a:lnTo>
                      <a:lnTo>
                        <a:pt x="217562" y="174893"/>
                      </a:lnTo>
                      <a:cubicBezTo>
                        <a:pt x="223130" y="163470"/>
                        <a:pt x="236903" y="158723"/>
                        <a:pt x="248326" y="164291"/>
                      </a:cubicBezTo>
                      <a:lnTo>
                        <a:pt x="287874" y="183567"/>
                      </a:lnTo>
                      <a:lnTo>
                        <a:pt x="289330" y="185211"/>
                      </a:lnTo>
                      <a:lnTo>
                        <a:pt x="294389" y="186210"/>
                      </a:lnTo>
                      <a:lnTo>
                        <a:pt x="384105" y="245969"/>
                      </a:lnTo>
                      <a:cubicBezTo>
                        <a:pt x="400479" y="256874"/>
                        <a:pt x="404910" y="278987"/>
                        <a:pt x="394004" y="295359"/>
                      </a:cubicBezTo>
                      <a:lnTo>
                        <a:pt x="394004" y="295358"/>
                      </a:lnTo>
                      <a:cubicBezTo>
                        <a:pt x="383099" y="311731"/>
                        <a:pt x="360986" y="316162"/>
                        <a:pt x="344614" y="305257"/>
                      </a:cubicBezTo>
                      <a:lnTo>
                        <a:pt x="276327" y="259773"/>
                      </a:lnTo>
                      <a:lnTo>
                        <a:pt x="272054" y="268539"/>
                      </a:lnTo>
                      <a:cubicBezTo>
                        <a:pt x="317064" y="322021"/>
                        <a:pt x="382857" y="352570"/>
                        <a:pt x="407083" y="428986"/>
                      </a:cubicBezTo>
                      <a:cubicBezTo>
                        <a:pt x="445369" y="481673"/>
                        <a:pt x="459715" y="616591"/>
                        <a:pt x="407027" y="654878"/>
                      </a:cubicBezTo>
                      <a:lnTo>
                        <a:pt x="407027" y="654876"/>
                      </a:lnTo>
                      <a:cubicBezTo>
                        <a:pt x="354341" y="693164"/>
                        <a:pt x="280592" y="681490"/>
                        <a:pt x="242306" y="628803"/>
                      </a:cubicBezTo>
                      <a:lnTo>
                        <a:pt x="68845" y="387237"/>
                      </a:lnTo>
                      <a:cubicBezTo>
                        <a:pt x="37032" y="332314"/>
                        <a:pt x="56512" y="325904"/>
                        <a:pt x="51427" y="299266"/>
                      </a:cubicBezTo>
                      <a:lnTo>
                        <a:pt x="12224" y="194347"/>
                      </a:lnTo>
                      <a:lnTo>
                        <a:pt x="10177" y="183569"/>
                      </a:lnTo>
                      <a:lnTo>
                        <a:pt x="3603" y="168872"/>
                      </a:lnTo>
                      <a:lnTo>
                        <a:pt x="15" y="4055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68" name="四角形: 上の 2 つの角を丸める 367">
                <a:extLst>
                  <a:ext uri="{FF2B5EF4-FFF2-40B4-BE49-F238E27FC236}">
                    <a16:creationId xmlns:a16="http://schemas.microsoft.com/office/drawing/2014/main" id="{E44A708E-2B02-4C62-AD2C-EACF2F304C8C}"/>
                  </a:ext>
                </a:extLst>
              </p:cNvPr>
              <p:cNvSpPr/>
              <p:nvPr/>
            </p:nvSpPr>
            <p:spPr>
              <a:xfrm rot="11278611">
                <a:off x="4251607" y="2781393"/>
                <a:ext cx="231615" cy="638748"/>
              </a:xfrm>
              <a:prstGeom prst="round2SameRect">
                <a:avLst>
                  <a:gd name="adj1" fmla="val 50000"/>
                  <a:gd name="adj2" fmla="val 23459"/>
                </a:avLst>
              </a:pr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9" name="四角形: 上の 2 つの角を丸める 368">
                <a:extLst>
                  <a:ext uri="{FF2B5EF4-FFF2-40B4-BE49-F238E27FC236}">
                    <a16:creationId xmlns:a16="http://schemas.microsoft.com/office/drawing/2014/main" id="{8006E563-2924-48E3-9A58-F9CF9C297E5E}"/>
                  </a:ext>
                </a:extLst>
              </p:cNvPr>
              <p:cNvSpPr/>
              <p:nvPr/>
            </p:nvSpPr>
            <p:spPr>
              <a:xfrm rot="11424787">
                <a:off x="4317997" y="2733021"/>
                <a:ext cx="184227" cy="54302"/>
              </a:xfrm>
              <a:prstGeom prst="round2SameRect">
                <a:avLst>
                  <a:gd name="adj1" fmla="val 11874"/>
                  <a:gd name="adj2" fmla="val 20578"/>
                </a:avLst>
              </a:pr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82" name="グループ化 481">
              <a:extLst>
                <a:ext uri="{FF2B5EF4-FFF2-40B4-BE49-F238E27FC236}">
                  <a16:creationId xmlns:a16="http://schemas.microsoft.com/office/drawing/2014/main" id="{CDADAC9A-3C19-4536-9EB6-4C163B715F63}"/>
                </a:ext>
              </a:extLst>
            </p:cNvPr>
            <p:cNvGrpSpPr/>
            <p:nvPr/>
          </p:nvGrpSpPr>
          <p:grpSpPr>
            <a:xfrm>
              <a:off x="5131875" y="2674643"/>
              <a:ext cx="658581" cy="441249"/>
              <a:chOff x="2243895" y="2750843"/>
              <a:chExt cx="658581" cy="441249"/>
            </a:xfrm>
          </p:grpSpPr>
          <p:sp>
            <p:nvSpPr>
              <p:cNvPr id="485" name="吹き出し: 円形 484">
                <a:extLst>
                  <a:ext uri="{FF2B5EF4-FFF2-40B4-BE49-F238E27FC236}">
                    <a16:creationId xmlns:a16="http://schemas.microsoft.com/office/drawing/2014/main" id="{E994095B-3343-4F19-BD5E-A49E68BFA193}"/>
                  </a:ext>
                </a:extLst>
              </p:cNvPr>
              <p:cNvSpPr/>
              <p:nvPr/>
            </p:nvSpPr>
            <p:spPr bwMode="auto">
              <a:xfrm>
                <a:off x="2243895" y="2750843"/>
                <a:ext cx="658581" cy="441249"/>
              </a:xfrm>
              <a:prstGeom prst="wedgeEllipseCallout">
                <a:avLst>
                  <a:gd name="adj1" fmla="val -34332"/>
                  <a:gd name="adj2" fmla="val -77092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86" name="テキスト ボックス 485">
                <a:extLst>
                  <a:ext uri="{FF2B5EF4-FFF2-40B4-BE49-F238E27FC236}">
                    <a16:creationId xmlns:a16="http://schemas.microsoft.com/office/drawing/2014/main" id="{FC836019-B70A-49F9-AA0C-8A1FB2D540EE}"/>
                  </a:ext>
                </a:extLst>
              </p:cNvPr>
              <p:cNvSpPr txBox="1"/>
              <p:nvPr/>
            </p:nvSpPr>
            <p:spPr>
              <a:xfrm>
                <a:off x="2375001" y="2870655"/>
                <a:ext cx="411351" cy="18698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sz="12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モグモグ</a:t>
                </a:r>
              </a:p>
            </p:txBody>
          </p:sp>
        </p:grpSp>
      </p:grp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6545455A-E58B-47AB-A339-36B782A12922}"/>
              </a:ext>
            </a:extLst>
          </p:cNvPr>
          <p:cNvGrpSpPr/>
          <p:nvPr/>
        </p:nvGrpSpPr>
        <p:grpSpPr>
          <a:xfrm>
            <a:off x="7210605" y="1272211"/>
            <a:ext cx="1544031" cy="2263188"/>
            <a:chOff x="7210605" y="1272211"/>
            <a:chExt cx="1544031" cy="2263188"/>
          </a:xfrm>
        </p:grpSpPr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60F13503-F727-4AB6-B6D8-BE3E4FE2E98A}"/>
                </a:ext>
              </a:extLst>
            </p:cNvPr>
            <p:cNvGrpSpPr/>
            <p:nvPr/>
          </p:nvGrpSpPr>
          <p:grpSpPr>
            <a:xfrm>
              <a:off x="7341525" y="1272211"/>
              <a:ext cx="1136982" cy="2263188"/>
              <a:chOff x="7341525" y="1272211"/>
              <a:chExt cx="1136982" cy="2263188"/>
            </a:xfrm>
          </p:grpSpPr>
          <p:grpSp>
            <p:nvGrpSpPr>
              <p:cNvPr id="130" name="グループ化 129">
                <a:extLst>
                  <a:ext uri="{FF2B5EF4-FFF2-40B4-BE49-F238E27FC236}">
                    <a16:creationId xmlns:a16="http://schemas.microsoft.com/office/drawing/2014/main" id="{DF92CFA7-7A91-4ED0-9EB5-43AFD1B5DBBB}"/>
                  </a:ext>
                </a:extLst>
              </p:cNvPr>
              <p:cNvGrpSpPr/>
              <p:nvPr/>
            </p:nvGrpSpPr>
            <p:grpSpPr>
              <a:xfrm>
                <a:off x="7341525" y="1272211"/>
                <a:ext cx="1136982" cy="2263188"/>
                <a:chOff x="3900908" y="495110"/>
                <a:chExt cx="1136982" cy="2263188"/>
              </a:xfrm>
            </p:grpSpPr>
            <p:sp>
              <p:nvSpPr>
                <p:cNvPr id="152" name="片側の 2 つの角を丸めた四角形 144">
                  <a:extLst>
                    <a:ext uri="{FF2B5EF4-FFF2-40B4-BE49-F238E27FC236}">
                      <a16:creationId xmlns:a16="http://schemas.microsoft.com/office/drawing/2014/main" id="{87C22ABD-1470-41FB-BF9D-6213C8BAD005}"/>
                    </a:ext>
                  </a:extLst>
                </p:cNvPr>
                <p:cNvSpPr/>
                <p:nvPr/>
              </p:nvSpPr>
              <p:spPr>
                <a:xfrm>
                  <a:off x="3977037" y="1737372"/>
                  <a:ext cx="974009" cy="1020926"/>
                </a:xfrm>
                <a:prstGeom prst="round2SameRect">
                  <a:avLst>
                    <a:gd name="adj1" fmla="val 28536"/>
                    <a:gd name="adj2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3" name="フリーフォーム: 図形 152">
                  <a:extLst>
                    <a:ext uri="{FF2B5EF4-FFF2-40B4-BE49-F238E27FC236}">
                      <a16:creationId xmlns:a16="http://schemas.microsoft.com/office/drawing/2014/main" id="{BEFBD5D8-654D-4425-94DA-F9A84B39DD03}"/>
                    </a:ext>
                  </a:extLst>
                </p:cNvPr>
                <p:cNvSpPr/>
                <p:nvPr/>
              </p:nvSpPr>
              <p:spPr>
                <a:xfrm>
                  <a:off x="4230325" y="1498015"/>
                  <a:ext cx="467840" cy="38077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4" name="二等辺三角形 153">
                  <a:extLst>
                    <a:ext uri="{FF2B5EF4-FFF2-40B4-BE49-F238E27FC236}">
                      <a16:creationId xmlns:a16="http://schemas.microsoft.com/office/drawing/2014/main" id="{4704D3CC-DE04-4B95-8610-58696944A46B}"/>
                    </a:ext>
                  </a:extLst>
                </p:cNvPr>
                <p:cNvSpPr/>
                <p:nvPr/>
              </p:nvSpPr>
              <p:spPr>
                <a:xfrm rot="10800000">
                  <a:off x="4268116" y="1845960"/>
                  <a:ext cx="409782" cy="433630"/>
                </a:xfrm>
                <a:prstGeom prst="triangle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55" name="グループ化 154">
                  <a:extLst>
                    <a:ext uri="{FF2B5EF4-FFF2-40B4-BE49-F238E27FC236}">
                      <a16:creationId xmlns:a16="http://schemas.microsoft.com/office/drawing/2014/main" id="{A6759C75-737E-481D-BB08-D91112C23BCB}"/>
                    </a:ext>
                  </a:extLst>
                </p:cNvPr>
                <p:cNvGrpSpPr/>
                <p:nvPr/>
              </p:nvGrpSpPr>
              <p:grpSpPr>
                <a:xfrm>
                  <a:off x="3900908" y="495110"/>
                  <a:ext cx="1136982" cy="1150604"/>
                  <a:chOff x="4449879" y="2772559"/>
                  <a:chExt cx="834570" cy="844569"/>
                </a:xfrm>
              </p:grpSpPr>
              <p:sp>
                <p:nvSpPr>
                  <p:cNvPr id="168" name="円/楕円 708">
                    <a:extLst>
                      <a:ext uri="{FF2B5EF4-FFF2-40B4-BE49-F238E27FC236}">
                        <a16:creationId xmlns:a16="http://schemas.microsoft.com/office/drawing/2014/main" id="{B2699310-C8C6-4D85-B490-3C509452394B}"/>
                      </a:ext>
                    </a:extLst>
                  </p:cNvPr>
                  <p:cNvSpPr/>
                  <p:nvPr/>
                </p:nvSpPr>
                <p:spPr>
                  <a:xfrm>
                    <a:off x="4469464" y="2772559"/>
                    <a:ext cx="795397" cy="6342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95397" h="634204">
                        <a:moveTo>
                          <a:pt x="317102" y="0"/>
                        </a:moveTo>
                        <a:cubicBezTo>
                          <a:pt x="345067" y="0"/>
                          <a:pt x="372186" y="3620"/>
                          <a:pt x="397699" y="11623"/>
                        </a:cubicBezTo>
                        <a:cubicBezTo>
                          <a:pt x="423212" y="3620"/>
                          <a:pt x="450331" y="0"/>
                          <a:pt x="478295" y="0"/>
                        </a:cubicBezTo>
                        <a:cubicBezTo>
                          <a:pt x="653426" y="0"/>
                          <a:pt x="795397" y="141971"/>
                          <a:pt x="795397" y="317102"/>
                        </a:cubicBezTo>
                        <a:cubicBezTo>
                          <a:pt x="795397" y="492233"/>
                          <a:pt x="653426" y="634204"/>
                          <a:pt x="478295" y="634204"/>
                        </a:cubicBezTo>
                        <a:cubicBezTo>
                          <a:pt x="450331" y="634204"/>
                          <a:pt x="423212" y="630584"/>
                          <a:pt x="397699" y="622581"/>
                        </a:cubicBezTo>
                        <a:cubicBezTo>
                          <a:pt x="372186" y="630584"/>
                          <a:pt x="345067" y="634204"/>
                          <a:pt x="317102" y="634204"/>
                        </a:cubicBezTo>
                        <a:cubicBezTo>
                          <a:pt x="141971" y="634204"/>
                          <a:pt x="0" y="492233"/>
                          <a:pt x="0" y="317102"/>
                        </a:cubicBezTo>
                        <a:cubicBezTo>
                          <a:pt x="0" y="141971"/>
                          <a:pt x="141971" y="0"/>
                          <a:pt x="317102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69" name="グループ化 168">
                    <a:extLst>
                      <a:ext uri="{FF2B5EF4-FFF2-40B4-BE49-F238E27FC236}">
                        <a16:creationId xmlns:a16="http://schemas.microsoft.com/office/drawing/2014/main" id="{B74CE661-E5D0-487B-997D-2C24F25C1927}"/>
                      </a:ext>
                    </a:extLst>
                  </p:cNvPr>
                  <p:cNvGrpSpPr/>
                  <p:nvPr/>
                </p:nvGrpSpPr>
                <p:grpSpPr>
                  <a:xfrm>
                    <a:off x="4449879" y="2829728"/>
                    <a:ext cx="834570" cy="787400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176" name="グループ化 175">
                      <a:extLst>
                        <a:ext uri="{FF2B5EF4-FFF2-40B4-BE49-F238E27FC236}">
                          <a16:creationId xmlns:a16="http://schemas.microsoft.com/office/drawing/2014/main" id="{87EFA5C6-E99B-4BEC-83F5-75D5BC3F62E7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81" name="円/楕円 302">
                        <a:extLst>
                          <a:ext uri="{FF2B5EF4-FFF2-40B4-BE49-F238E27FC236}">
                            <a16:creationId xmlns:a16="http://schemas.microsoft.com/office/drawing/2014/main" id="{8B15DB8F-2F3E-4711-B3F2-03779997A64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82" name="円/楕円 303">
                        <a:extLst>
                          <a:ext uri="{FF2B5EF4-FFF2-40B4-BE49-F238E27FC236}">
                            <a16:creationId xmlns:a16="http://schemas.microsoft.com/office/drawing/2014/main" id="{99F1EBC5-E76B-4FF7-BAF3-2876606AF99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77" name="グループ化 176">
                      <a:extLst>
                        <a:ext uri="{FF2B5EF4-FFF2-40B4-BE49-F238E27FC236}">
                          <a16:creationId xmlns:a16="http://schemas.microsoft.com/office/drawing/2014/main" id="{5388BD59-90C5-4F96-A35C-46B17F84CD18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79" name="円/楕円 300">
                        <a:extLst>
                          <a:ext uri="{FF2B5EF4-FFF2-40B4-BE49-F238E27FC236}">
                            <a16:creationId xmlns:a16="http://schemas.microsoft.com/office/drawing/2014/main" id="{7D75DA83-E436-4409-A33D-0BF15FA121C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80" name="円/楕円 301">
                        <a:extLst>
                          <a:ext uri="{FF2B5EF4-FFF2-40B4-BE49-F238E27FC236}">
                            <a16:creationId xmlns:a16="http://schemas.microsoft.com/office/drawing/2014/main" id="{4A5B6F71-C215-40BA-9369-275971DF2AD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78" name="円/楕円 299">
                      <a:extLst>
                        <a:ext uri="{FF2B5EF4-FFF2-40B4-BE49-F238E27FC236}">
                          <a16:creationId xmlns:a16="http://schemas.microsoft.com/office/drawing/2014/main" id="{91CED25D-C53C-4C48-B75F-7C6F911AE5C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70" name="円/楕円 27">
                    <a:extLst>
                      <a:ext uri="{FF2B5EF4-FFF2-40B4-BE49-F238E27FC236}">
                        <a16:creationId xmlns:a16="http://schemas.microsoft.com/office/drawing/2014/main" id="{4E4722C8-EE9B-448A-84B0-5AA3940CCF47}"/>
                      </a:ext>
                    </a:extLst>
                  </p:cNvPr>
                  <p:cNvSpPr/>
                  <p:nvPr/>
                </p:nvSpPr>
                <p:spPr>
                  <a:xfrm>
                    <a:off x="4786911" y="3485243"/>
                    <a:ext cx="164516" cy="49701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  <a:gd name="connsiteX0" fmla="*/ 29 w 3210447"/>
                      <a:gd name="connsiteY0" fmla="*/ 196781 h 543066"/>
                      <a:gd name="connsiteX1" fmla="*/ 1639414 w 3210447"/>
                      <a:gd name="connsiteY1" fmla="*/ 0 h 543066"/>
                      <a:gd name="connsiteX2" fmla="*/ 3210447 w 3210447"/>
                      <a:gd name="connsiteY2" fmla="*/ 196781 h 543066"/>
                      <a:gd name="connsiteX3" fmla="*/ 1605238 w 3210447"/>
                      <a:gd name="connsiteY3" fmla="*/ 543066 h 543066"/>
                      <a:gd name="connsiteX4" fmla="*/ 29 w 3210447"/>
                      <a:gd name="connsiteY4" fmla="*/ 196781 h 5430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47" h="543066">
                        <a:moveTo>
                          <a:pt x="29" y="196781"/>
                        </a:moveTo>
                        <a:cubicBezTo>
                          <a:pt x="5725" y="106270"/>
                          <a:pt x="752882" y="0"/>
                          <a:pt x="1639414" y="0"/>
                        </a:cubicBezTo>
                        <a:cubicBezTo>
                          <a:pt x="2525946" y="0"/>
                          <a:pt x="3210447" y="105539"/>
                          <a:pt x="3210447" y="196781"/>
                        </a:cubicBezTo>
                        <a:cubicBezTo>
                          <a:pt x="3210447" y="288023"/>
                          <a:pt x="2491770" y="543066"/>
                          <a:pt x="1605238" y="543066"/>
                        </a:cubicBezTo>
                        <a:cubicBezTo>
                          <a:pt x="718706" y="543066"/>
                          <a:pt x="-5667" y="287292"/>
                          <a:pt x="29" y="196781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1" name="円/楕円 27">
                    <a:extLst>
                      <a:ext uri="{FF2B5EF4-FFF2-40B4-BE49-F238E27FC236}">
                        <a16:creationId xmlns:a16="http://schemas.microsoft.com/office/drawing/2014/main" id="{B63C73CB-4AB6-495E-AC6B-39D938055C6B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593212" y="3050602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2" name="円/楕円 27">
                    <a:extLst>
                      <a:ext uri="{FF2B5EF4-FFF2-40B4-BE49-F238E27FC236}">
                        <a16:creationId xmlns:a16="http://schemas.microsoft.com/office/drawing/2014/main" id="{5EA390D9-4100-42B0-BAFF-B87BC761576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999612" y="3050602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3" name="正方形/長方形 67">
                    <a:extLst>
                      <a:ext uri="{FF2B5EF4-FFF2-40B4-BE49-F238E27FC236}">
                        <a16:creationId xmlns:a16="http://schemas.microsoft.com/office/drawing/2014/main" id="{9660C525-2E92-4281-AA6E-B7F6B54D2582}"/>
                      </a:ext>
                    </a:extLst>
                  </p:cNvPr>
                  <p:cNvSpPr/>
                  <p:nvPr/>
                </p:nvSpPr>
                <p:spPr>
                  <a:xfrm>
                    <a:off x="4844104" y="3404590"/>
                    <a:ext cx="50129" cy="256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56" name="フリーフォーム: 図形 155">
                  <a:extLst>
                    <a:ext uri="{FF2B5EF4-FFF2-40B4-BE49-F238E27FC236}">
                      <a16:creationId xmlns:a16="http://schemas.microsoft.com/office/drawing/2014/main" id="{B432C850-4127-434C-9947-C4D9645E379B}"/>
                    </a:ext>
                  </a:extLst>
                </p:cNvPr>
                <p:cNvSpPr/>
                <p:nvPr/>
              </p:nvSpPr>
              <p:spPr>
                <a:xfrm>
                  <a:off x="4044609" y="525640"/>
                  <a:ext cx="851646" cy="312616"/>
                </a:xfrm>
                <a:custGeom>
                  <a:avLst/>
                  <a:gdLst>
                    <a:gd name="connsiteX0" fmla="*/ 425823 w 851646"/>
                    <a:gd name="connsiteY0" fmla="*/ 0 h 312616"/>
                    <a:gd name="connsiteX1" fmla="*/ 827162 w 851646"/>
                    <a:gd name="connsiteY1" fmla="*/ 241124 h 312616"/>
                    <a:gd name="connsiteX2" fmla="*/ 851646 w 851646"/>
                    <a:gd name="connsiteY2" fmla="*/ 312616 h 312616"/>
                    <a:gd name="connsiteX3" fmla="*/ 846055 w 851646"/>
                    <a:gd name="connsiteY3" fmla="*/ 310192 h 312616"/>
                    <a:gd name="connsiteX4" fmla="*/ 425823 w 851646"/>
                    <a:gd name="connsiteY4" fmla="*/ 242767 h 312616"/>
                    <a:gd name="connsiteX5" fmla="*/ 5592 w 851646"/>
                    <a:gd name="connsiteY5" fmla="*/ 310192 h 312616"/>
                    <a:gd name="connsiteX6" fmla="*/ 0 w 851646"/>
                    <a:gd name="connsiteY6" fmla="*/ 312616 h 312616"/>
                    <a:gd name="connsiteX7" fmla="*/ 24484 w 851646"/>
                    <a:gd name="connsiteY7" fmla="*/ 241124 h 312616"/>
                    <a:gd name="connsiteX8" fmla="*/ 425823 w 851646"/>
                    <a:gd name="connsiteY8" fmla="*/ 0 h 312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51646" h="312616">
                      <a:moveTo>
                        <a:pt x="425823" y="0"/>
                      </a:moveTo>
                      <a:cubicBezTo>
                        <a:pt x="606242" y="0"/>
                        <a:pt x="761040" y="99426"/>
                        <a:pt x="827162" y="241124"/>
                      </a:cubicBezTo>
                      <a:lnTo>
                        <a:pt x="851646" y="312616"/>
                      </a:lnTo>
                      <a:lnTo>
                        <a:pt x="846055" y="310192"/>
                      </a:lnTo>
                      <a:cubicBezTo>
                        <a:pt x="726097" y="267624"/>
                        <a:pt x="581486" y="242767"/>
                        <a:pt x="425823" y="242767"/>
                      </a:cubicBezTo>
                      <a:cubicBezTo>
                        <a:pt x="270160" y="242767"/>
                        <a:pt x="125549" y="267624"/>
                        <a:pt x="5592" y="310192"/>
                      </a:cubicBezTo>
                      <a:lnTo>
                        <a:pt x="0" y="312616"/>
                      </a:lnTo>
                      <a:lnTo>
                        <a:pt x="24484" y="241124"/>
                      </a:lnTo>
                      <a:cubicBezTo>
                        <a:pt x="90607" y="99426"/>
                        <a:pt x="245405" y="0"/>
                        <a:pt x="425823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57" name="グループ化 156">
                  <a:extLst>
                    <a:ext uri="{FF2B5EF4-FFF2-40B4-BE49-F238E27FC236}">
                      <a16:creationId xmlns:a16="http://schemas.microsoft.com/office/drawing/2014/main" id="{8BA81E1C-3898-4DBC-AA5F-7396735DBF20}"/>
                    </a:ext>
                  </a:extLst>
                </p:cNvPr>
                <p:cNvGrpSpPr/>
                <p:nvPr/>
              </p:nvGrpSpPr>
              <p:grpSpPr>
                <a:xfrm>
                  <a:off x="4125428" y="975743"/>
                  <a:ext cx="695496" cy="267467"/>
                  <a:chOff x="3646838" y="4046352"/>
                  <a:chExt cx="695496" cy="267467"/>
                </a:xfrm>
              </p:grpSpPr>
              <p:grpSp>
                <p:nvGrpSpPr>
                  <p:cNvPr id="158" name="グループ化 157">
                    <a:extLst>
                      <a:ext uri="{FF2B5EF4-FFF2-40B4-BE49-F238E27FC236}">
                        <a16:creationId xmlns:a16="http://schemas.microsoft.com/office/drawing/2014/main" id="{412B6C8A-E89A-4130-832D-E83D94769AE3}"/>
                      </a:ext>
                    </a:extLst>
                  </p:cNvPr>
                  <p:cNvGrpSpPr/>
                  <p:nvPr/>
                </p:nvGrpSpPr>
                <p:grpSpPr>
                  <a:xfrm>
                    <a:off x="3646838" y="4046352"/>
                    <a:ext cx="204959" cy="267467"/>
                    <a:chOff x="2896919" y="3691681"/>
                    <a:chExt cx="138000" cy="203092"/>
                  </a:xfrm>
                </p:grpSpPr>
                <p:sp>
                  <p:nvSpPr>
                    <p:cNvPr id="164" name="円/楕円 333">
                      <a:extLst>
                        <a:ext uri="{FF2B5EF4-FFF2-40B4-BE49-F238E27FC236}">
                          <a16:creationId xmlns:a16="http://schemas.microsoft.com/office/drawing/2014/main" id="{B7E338CC-0B52-43B0-BB9C-1297BCECEB3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691681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5" name="円/楕円 334">
                      <a:extLst>
                        <a:ext uri="{FF2B5EF4-FFF2-40B4-BE49-F238E27FC236}">
                          <a16:creationId xmlns:a16="http://schemas.microsoft.com/office/drawing/2014/main" id="{60C3DCAF-570A-485A-97B3-ED40350F227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715432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6" name="円/楕円 335">
                      <a:extLst>
                        <a:ext uri="{FF2B5EF4-FFF2-40B4-BE49-F238E27FC236}">
                          <a16:creationId xmlns:a16="http://schemas.microsoft.com/office/drawing/2014/main" id="{D879FC84-1F56-4E11-B04F-D6114417C3E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25803" y="3777166"/>
                      <a:ext cx="80235" cy="110483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7" name="円/楕円 335">
                      <a:extLst>
                        <a:ext uri="{FF2B5EF4-FFF2-40B4-BE49-F238E27FC236}">
                          <a16:creationId xmlns:a16="http://schemas.microsoft.com/office/drawing/2014/main" id="{F0B36967-4511-4BE4-8010-9126E5C916E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50529" y="3789586"/>
                      <a:ext cx="30784" cy="46321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59" name="グループ化 158">
                    <a:extLst>
                      <a:ext uri="{FF2B5EF4-FFF2-40B4-BE49-F238E27FC236}">
                        <a16:creationId xmlns:a16="http://schemas.microsoft.com/office/drawing/2014/main" id="{E9FE58B3-B371-4175-A00D-BBB802C82DA1}"/>
                      </a:ext>
                    </a:extLst>
                  </p:cNvPr>
                  <p:cNvGrpSpPr/>
                  <p:nvPr/>
                </p:nvGrpSpPr>
                <p:grpSpPr>
                  <a:xfrm>
                    <a:off x="4137375" y="4046352"/>
                    <a:ext cx="204959" cy="267467"/>
                    <a:chOff x="2896919" y="3691681"/>
                    <a:chExt cx="138000" cy="203092"/>
                  </a:xfrm>
                </p:grpSpPr>
                <p:sp>
                  <p:nvSpPr>
                    <p:cNvPr id="160" name="円/楕円 333">
                      <a:extLst>
                        <a:ext uri="{FF2B5EF4-FFF2-40B4-BE49-F238E27FC236}">
                          <a16:creationId xmlns:a16="http://schemas.microsoft.com/office/drawing/2014/main" id="{83719D86-5ABD-4145-B6B8-5B5E6CD8944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691681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1" name="円/楕円 334">
                      <a:extLst>
                        <a:ext uri="{FF2B5EF4-FFF2-40B4-BE49-F238E27FC236}">
                          <a16:creationId xmlns:a16="http://schemas.microsoft.com/office/drawing/2014/main" id="{FB088FE6-6D29-4091-943B-7C5FB535463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715432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2" name="円/楕円 335">
                      <a:extLst>
                        <a:ext uri="{FF2B5EF4-FFF2-40B4-BE49-F238E27FC236}">
                          <a16:creationId xmlns:a16="http://schemas.microsoft.com/office/drawing/2014/main" id="{6DB53028-4ED4-4F06-A33C-9ED9F17693D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25803" y="3777166"/>
                      <a:ext cx="80235" cy="110483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3" name="円/楕円 335">
                      <a:extLst>
                        <a:ext uri="{FF2B5EF4-FFF2-40B4-BE49-F238E27FC236}">
                          <a16:creationId xmlns:a16="http://schemas.microsoft.com/office/drawing/2014/main" id="{9EE56961-D658-441D-AA9B-C0302065F69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50529" y="3789586"/>
                      <a:ext cx="30784" cy="46321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</p:grpSp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7A7822D4-EFA7-4F6C-B5DC-31BFA88A5B95}"/>
                  </a:ext>
                </a:extLst>
              </p:cNvPr>
              <p:cNvSpPr/>
              <p:nvPr/>
            </p:nvSpPr>
            <p:spPr>
              <a:xfrm rot="10800000">
                <a:off x="7487224" y="2514473"/>
                <a:ext cx="831419" cy="578385"/>
              </a:xfrm>
              <a:custGeom>
                <a:avLst/>
                <a:gdLst>
                  <a:gd name="connsiteX0" fmla="*/ 629616 w 831419"/>
                  <a:gd name="connsiteY0" fmla="*/ 578385 h 578385"/>
                  <a:gd name="connsiteX1" fmla="*/ 574036 w 831419"/>
                  <a:gd name="connsiteY1" fmla="*/ 578385 h 578385"/>
                  <a:gd name="connsiteX2" fmla="*/ 409133 w 831419"/>
                  <a:gd name="connsiteY2" fmla="*/ 56263 h 578385"/>
                  <a:gd name="connsiteX3" fmla="*/ 244230 w 831419"/>
                  <a:gd name="connsiteY3" fmla="*/ 578385 h 578385"/>
                  <a:gd name="connsiteX4" fmla="*/ 211493 w 831419"/>
                  <a:gd name="connsiteY4" fmla="*/ 578385 h 578385"/>
                  <a:gd name="connsiteX5" fmla="*/ 14958 w 831419"/>
                  <a:gd name="connsiteY5" fmla="*/ 496978 h 578385"/>
                  <a:gd name="connsiteX6" fmla="*/ 0 w 831419"/>
                  <a:gd name="connsiteY6" fmla="*/ 478849 h 578385"/>
                  <a:gd name="connsiteX7" fmla="*/ 410674 w 831419"/>
                  <a:gd name="connsiteY7" fmla="*/ 0 h 578385"/>
                  <a:gd name="connsiteX8" fmla="*/ 831419 w 831419"/>
                  <a:gd name="connsiteY8" fmla="*/ 490593 h 578385"/>
                  <a:gd name="connsiteX9" fmla="*/ 826152 w 831419"/>
                  <a:gd name="connsiteY9" fmla="*/ 496978 h 578385"/>
                  <a:gd name="connsiteX10" fmla="*/ 629616 w 831419"/>
                  <a:gd name="connsiteY10" fmla="*/ 578385 h 578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31419" h="578385">
                    <a:moveTo>
                      <a:pt x="629616" y="578385"/>
                    </a:moveTo>
                    <a:lnTo>
                      <a:pt x="574036" y="578385"/>
                    </a:lnTo>
                    <a:lnTo>
                      <a:pt x="409133" y="56263"/>
                    </a:lnTo>
                    <a:lnTo>
                      <a:pt x="244230" y="578385"/>
                    </a:lnTo>
                    <a:lnTo>
                      <a:pt x="211493" y="578385"/>
                    </a:lnTo>
                    <a:cubicBezTo>
                      <a:pt x="134741" y="578385"/>
                      <a:pt x="65255" y="547275"/>
                      <a:pt x="14958" y="496978"/>
                    </a:cubicBezTo>
                    <a:lnTo>
                      <a:pt x="0" y="478849"/>
                    </a:lnTo>
                    <a:lnTo>
                      <a:pt x="410674" y="0"/>
                    </a:lnTo>
                    <a:lnTo>
                      <a:pt x="831419" y="490593"/>
                    </a:lnTo>
                    <a:lnTo>
                      <a:pt x="826152" y="496978"/>
                    </a:lnTo>
                    <a:cubicBezTo>
                      <a:pt x="775854" y="547275"/>
                      <a:pt x="706368" y="578385"/>
                      <a:pt x="629616" y="578385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B5F36496-51FF-4163-AB25-CDFA2BCFFF49}"/>
                  </a:ext>
                </a:extLst>
              </p:cNvPr>
              <p:cNvSpPr/>
              <p:nvPr/>
            </p:nvSpPr>
            <p:spPr>
              <a:xfrm rot="10800000">
                <a:off x="7520684" y="2568379"/>
                <a:ext cx="385893" cy="524479"/>
              </a:xfrm>
              <a:custGeom>
                <a:avLst/>
                <a:gdLst>
                  <a:gd name="connsiteX0" fmla="*/ 368324 w 385893"/>
                  <a:gd name="connsiteY0" fmla="*/ 524479 h 524479"/>
                  <a:gd name="connsiteX1" fmla="*/ 0 w 385893"/>
                  <a:gd name="connsiteY1" fmla="*/ 0 h 524479"/>
                  <a:gd name="connsiteX2" fmla="*/ 385893 w 385893"/>
                  <a:gd name="connsiteY2" fmla="*/ 510257 h 524479"/>
                  <a:gd name="connsiteX3" fmla="*/ 369292 w 385893"/>
                  <a:gd name="connsiteY3" fmla="*/ 523953 h 524479"/>
                  <a:gd name="connsiteX4" fmla="*/ 368324 w 385893"/>
                  <a:gd name="connsiteY4" fmla="*/ 524479 h 5244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5893" h="524479">
                    <a:moveTo>
                      <a:pt x="368324" y="524479"/>
                    </a:moveTo>
                    <a:lnTo>
                      <a:pt x="0" y="0"/>
                    </a:lnTo>
                    <a:lnTo>
                      <a:pt x="385893" y="510257"/>
                    </a:lnTo>
                    <a:lnTo>
                      <a:pt x="369292" y="523953"/>
                    </a:lnTo>
                    <a:lnTo>
                      <a:pt x="368324" y="524479"/>
                    </a:ln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94" name="四角形: 上の 2 つの角を丸める 347">
              <a:extLst>
                <a:ext uri="{FF2B5EF4-FFF2-40B4-BE49-F238E27FC236}">
                  <a16:creationId xmlns:a16="http://schemas.microsoft.com/office/drawing/2014/main" id="{1A9E13A8-8C55-4BB7-AD9E-89DD30DDB3B6}"/>
                </a:ext>
              </a:extLst>
            </p:cNvPr>
            <p:cNvSpPr/>
            <p:nvPr/>
          </p:nvSpPr>
          <p:spPr>
            <a:xfrm rot="7935662">
              <a:off x="8351624" y="2615286"/>
              <a:ext cx="251190" cy="519939"/>
            </a:xfrm>
            <a:custGeom>
              <a:avLst/>
              <a:gdLst>
                <a:gd name="connsiteX0" fmla="*/ 117103 w 234206"/>
                <a:gd name="connsiteY0" fmla="*/ 0 h 423943"/>
                <a:gd name="connsiteX1" fmla="*/ 117103 w 234206"/>
                <a:gd name="connsiteY1" fmla="*/ 0 h 423943"/>
                <a:gd name="connsiteX2" fmla="*/ 234206 w 234206"/>
                <a:gd name="connsiteY2" fmla="*/ 117103 h 423943"/>
                <a:gd name="connsiteX3" fmla="*/ 234206 w 234206"/>
                <a:gd name="connsiteY3" fmla="*/ 423943 h 423943"/>
                <a:gd name="connsiteX4" fmla="*/ 234206 w 234206"/>
                <a:gd name="connsiteY4" fmla="*/ 423943 h 423943"/>
                <a:gd name="connsiteX5" fmla="*/ 0 w 234206"/>
                <a:gd name="connsiteY5" fmla="*/ 423943 h 423943"/>
                <a:gd name="connsiteX6" fmla="*/ 0 w 234206"/>
                <a:gd name="connsiteY6" fmla="*/ 423943 h 423943"/>
                <a:gd name="connsiteX7" fmla="*/ 0 w 234206"/>
                <a:gd name="connsiteY7" fmla="*/ 117103 h 423943"/>
                <a:gd name="connsiteX8" fmla="*/ 117103 w 234206"/>
                <a:gd name="connsiteY8" fmla="*/ 0 h 423943"/>
                <a:gd name="connsiteX0" fmla="*/ 117103 w 234206"/>
                <a:gd name="connsiteY0" fmla="*/ 0 h 550844"/>
                <a:gd name="connsiteX1" fmla="*/ 117103 w 234206"/>
                <a:gd name="connsiteY1" fmla="*/ 0 h 550844"/>
                <a:gd name="connsiteX2" fmla="*/ 234206 w 234206"/>
                <a:gd name="connsiteY2" fmla="*/ 117103 h 550844"/>
                <a:gd name="connsiteX3" fmla="*/ 234206 w 234206"/>
                <a:gd name="connsiteY3" fmla="*/ 423943 h 550844"/>
                <a:gd name="connsiteX4" fmla="*/ 234206 w 234206"/>
                <a:gd name="connsiteY4" fmla="*/ 423943 h 550844"/>
                <a:gd name="connsiteX5" fmla="*/ 148631 w 234206"/>
                <a:gd name="connsiteY5" fmla="*/ 550844 h 550844"/>
                <a:gd name="connsiteX6" fmla="*/ 0 w 234206"/>
                <a:gd name="connsiteY6" fmla="*/ 423943 h 550844"/>
                <a:gd name="connsiteX7" fmla="*/ 0 w 234206"/>
                <a:gd name="connsiteY7" fmla="*/ 423943 h 550844"/>
                <a:gd name="connsiteX8" fmla="*/ 0 w 234206"/>
                <a:gd name="connsiteY8" fmla="*/ 117103 h 550844"/>
                <a:gd name="connsiteX9" fmla="*/ 117103 w 234206"/>
                <a:gd name="connsiteY9" fmla="*/ 0 h 550844"/>
                <a:gd name="connsiteX0" fmla="*/ 148631 w 240071"/>
                <a:gd name="connsiteY0" fmla="*/ 550844 h 642284"/>
                <a:gd name="connsiteX1" fmla="*/ 0 w 240071"/>
                <a:gd name="connsiteY1" fmla="*/ 423943 h 642284"/>
                <a:gd name="connsiteX2" fmla="*/ 0 w 240071"/>
                <a:gd name="connsiteY2" fmla="*/ 423943 h 642284"/>
                <a:gd name="connsiteX3" fmla="*/ 0 w 240071"/>
                <a:gd name="connsiteY3" fmla="*/ 117103 h 642284"/>
                <a:gd name="connsiteX4" fmla="*/ 117103 w 240071"/>
                <a:gd name="connsiteY4" fmla="*/ 0 h 642284"/>
                <a:gd name="connsiteX5" fmla="*/ 117103 w 240071"/>
                <a:gd name="connsiteY5" fmla="*/ 0 h 642284"/>
                <a:gd name="connsiteX6" fmla="*/ 234206 w 240071"/>
                <a:gd name="connsiteY6" fmla="*/ 117103 h 642284"/>
                <a:gd name="connsiteX7" fmla="*/ 234206 w 240071"/>
                <a:gd name="connsiteY7" fmla="*/ 423943 h 642284"/>
                <a:gd name="connsiteX8" fmla="*/ 234206 w 240071"/>
                <a:gd name="connsiteY8" fmla="*/ 423943 h 642284"/>
                <a:gd name="connsiteX9" fmla="*/ 240071 w 240071"/>
                <a:gd name="connsiteY9" fmla="*/ 642284 h 642284"/>
                <a:gd name="connsiteX0" fmla="*/ 0 w 240071"/>
                <a:gd name="connsiteY0" fmla="*/ 423943 h 642284"/>
                <a:gd name="connsiteX1" fmla="*/ 0 w 240071"/>
                <a:gd name="connsiteY1" fmla="*/ 423943 h 642284"/>
                <a:gd name="connsiteX2" fmla="*/ 0 w 240071"/>
                <a:gd name="connsiteY2" fmla="*/ 117103 h 642284"/>
                <a:gd name="connsiteX3" fmla="*/ 117103 w 240071"/>
                <a:gd name="connsiteY3" fmla="*/ 0 h 642284"/>
                <a:gd name="connsiteX4" fmla="*/ 117103 w 240071"/>
                <a:gd name="connsiteY4" fmla="*/ 0 h 642284"/>
                <a:gd name="connsiteX5" fmla="*/ 234206 w 240071"/>
                <a:gd name="connsiteY5" fmla="*/ 117103 h 642284"/>
                <a:gd name="connsiteX6" fmla="*/ 234206 w 240071"/>
                <a:gd name="connsiteY6" fmla="*/ 423943 h 642284"/>
                <a:gd name="connsiteX7" fmla="*/ 234206 w 240071"/>
                <a:gd name="connsiteY7" fmla="*/ 423943 h 642284"/>
                <a:gd name="connsiteX8" fmla="*/ 240071 w 240071"/>
                <a:gd name="connsiteY8" fmla="*/ 642284 h 642284"/>
                <a:gd name="connsiteX0" fmla="*/ 0 w 234206"/>
                <a:gd name="connsiteY0" fmla="*/ 423943 h 423943"/>
                <a:gd name="connsiteX1" fmla="*/ 0 w 234206"/>
                <a:gd name="connsiteY1" fmla="*/ 423943 h 423943"/>
                <a:gd name="connsiteX2" fmla="*/ 0 w 234206"/>
                <a:gd name="connsiteY2" fmla="*/ 117103 h 423943"/>
                <a:gd name="connsiteX3" fmla="*/ 117103 w 234206"/>
                <a:gd name="connsiteY3" fmla="*/ 0 h 423943"/>
                <a:gd name="connsiteX4" fmla="*/ 117103 w 234206"/>
                <a:gd name="connsiteY4" fmla="*/ 0 h 423943"/>
                <a:gd name="connsiteX5" fmla="*/ 234206 w 234206"/>
                <a:gd name="connsiteY5" fmla="*/ 117103 h 423943"/>
                <a:gd name="connsiteX6" fmla="*/ 234206 w 234206"/>
                <a:gd name="connsiteY6" fmla="*/ 423943 h 423943"/>
                <a:gd name="connsiteX7" fmla="*/ 234206 w 234206"/>
                <a:gd name="connsiteY7" fmla="*/ 423943 h 423943"/>
                <a:gd name="connsiteX0" fmla="*/ 0 w 237868"/>
                <a:gd name="connsiteY0" fmla="*/ 423943 h 423943"/>
                <a:gd name="connsiteX1" fmla="*/ 0 w 237868"/>
                <a:gd name="connsiteY1" fmla="*/ 423943 h 423943"/>
                <a:gd name="connsiteX2" fmla="*/ 0 w 237868"/>
                <a:gd name="connsiteY2" fmla="*/ 117103 h 423943"/>
                <a:gd name="connsiteX3" fmla="*/ 117103 w 237868"/>
                <a:gd name="connsiteY3" fmla="*/ 0 h 423943"/>
                <a:gd name="connsiteX4" fmla="*/ 117103 w 237868"/>
                <a:gd name="connsiteY4" fmla="*/ 0 h 423943"/>
                <a:gd name="connsiteX5" fmla="*/ 234206 w 237868"/>
                <a:gd name="connsiteY5" fmla="*/ 117103 h 423943"/>
                <a:gd name="connsiteX6" fmla="*/ 234206 w 237868"/>
                <a:gd name="connsiteY6" fmla="*/ 423943 h 423943"/>
                <a:gd name="connsiteX7" fmla="*/ 237868 w 237868"/>
                <a:gd name="connsiteY7" fmla="*/ 308713 h 423943"/>
                <a:gd name="connsiteX0" fmla="*/ 0 w 234206"/>
                <a:gd name="connsiteY0" fmla="*/ 423943 h 423943"/>
                <a:gd name="connsiteX1" fmla="*/ 0 w 234206"/>
                <a:gd name="connsiteY1" fmla="*/ 423943 h 423943"/>
                <a:gd name="connsiteX2" fmla="*/ 0 w 234206"/>
                <a:gd name="connsiteY2" fmla="*/ 117103 h 423943"/>
                <a:gd name="connsiteX3" fmla="*/ 117103 w 234206"/>
                <a:gd name="connsiteY3" fmla="*/ 0 h 423943"/>
                <a:gd name="connsiteX4" fmla="*/ 117103 w 234206"/>
                <a:gd name="connsiteY4" fmla="*/ 0 h 423943"/>
                <a:gd name="connsiteX5" fmla="*/ 234206 w 234206"/>
                <a:gd name="connsiteY5" fmla="*/ 117103 h 423943"/>
                <a:gd name="connsiteX6" fmla="*/ 234206 w 234206"/>
                <a:gd name="connsiteY6" fmla="*/ 423943 h 423943"/>
                <a:gd name="connsiteX0" fmla="*/ 0 w 242364"/>
                <a:gd name="connsiteY0" fmla="*/ 423943 h 423943"/>
                <a:gd name="connsiteX1" fmla="*/ 0 w 242364"/>
                <a:gd name="connsiteY1" fmla="*/ 423943 h 423943"/>
                <a:gd name="connsiteX2" fmla="*/ 0 w 242364"/>
                <a:gd name="connsiteY2" fmla="*/ 117103 h 423943"/>
                <a:gd name="connsiteX3" fmla="*/ 117103 w 242364"/>
                <a:gd name="connsiteY3" fmla="*/ 0 h 423943"/>
                <a:gd name="connsiteX4" fmla="*/ 117103 w 242364"/>
                <a:gd name="connsiteY4" fmla="*/ 0 h 423943"/>
                <a:gd name="connsiteX5" fmla="*/ 234206 w 242364"/>
                <a:gd name="connsiteY5" fmla="*/ 117103 h 423943"/>
                <a:gd name="connsiteX6" fmla="*/ 242364 w 242364"/>
                <a:gd name="connsiteY6" fmla="*/ 346845 h 423943"/>
                <a:gd name="connsiteX0" fmla="*/ 0 w 235037"/>
                <a:gd name="connsiteY0" fmla="*/ 423943 h 423943"/>
                <a:gd name="connsiteX1" fmla="*/ 0 w 235037"/>
                <a:gd name="connsiteY1" fmla="*/ 423943 h 423943"/>
                <a:gd name="connsiteX2" fmla="*/ 0 w 235037"/>
                <a:gd name="connsiteY2" fmla="*/ 117103 h 423943"/>
                <a:gd name="connsiteX3" fmla="*/ 117103 w 235037"/>
                <a:gd name="connsiteY3" fmla="*/ 0 h 423943"/>
                <a:gd name="connsiteX4" fmla="*/ 117103 w 235037"/>
                <a:gd name="connsiteY4" fmla="*/ 0 h 423943"/>
                <a:gd name="connsiteX5" fmla="*/ 234206 w 235037"/>
                <a:gd name="connsiteY5" fmla="*/ 117103 h 423943"/>
                <a:gd name="connsiteX6" fmla="*/ 235037 w 235037"/>
                <a:gd name="connsiteY6" fmla="*/ 304883 h 423943"/>
                <a:gd name="connsiteX0" fmla="*/ 0 w 249858"/>
                <a:gd name="connsiteY0" fmla="*/ 423943 h 423943"/>
                <a:gd name="connsiteX1" fmla="*/ 0 w 249858"/>
                <a:gd name="connsiteY1" fmla="*/ 423943 h 423943"/>
                <a:gd name="connsiteX2" fmla="*/ 0 w 249858"/>
                <a:gd name="connsiteY2" fmla="*/ 117103 h 423943"/>
                <a:gd name="connsiteX3" fmla="*/ 117103 w 249858"/>
                <a:gd name="connsiteY3" fmla="*/ 0 h 423943"/>
                <a:gd name="connsiteX4" fmla="*/ 117103 w 249858"/>
                <a:gd name="connsiteY4" fmla="*/ 0 h 423943"/>
                <a:gd name="connsiteX5" fmla="*/ 234206 w 249858"/>
                <a:gd name="connsiteY5" fmla="*/ 117103 h 423943"/>
                <a:gd name="connsiteX6" fmla="*/ 249858 w 249858"/>
                <a:gd name="connsiteY6" fmla="*/ 364995 h 423943"/>
                <a:gd name="connsiteX0" fmla="*/ 0 w 244864"/>
                <a:gd name="connsiteY0" fmla="*/ 423943 h 423943"/>
                <a:gd name="connsiteX1" fmla="*/ 0 w 244864"/>
                <a:gd name="connsiteY1" fmla="*/ 423943 h 423943"/>
                <a:gd name="connsiteX2" fmla="*/ 0 w 244864"/>
                <a:gd name="connsiteY2" fmla="*/ 117103 h 423943"/>
                <a:gd name="connsiteX3" fmla="*/ 117103 w 244864"/>
                <a:gd name="connsiteY3" fmla="*/ 0 h 423943"/>
                <a:gd name="connsiteX4" fmla="*/ 117103 w 244864"/>
                <a:gd name="connsiteY4" fmla="*/ 0 h 423943"/>
                <a:gd name="connsiteX5" fmla="*/ 234206 w 244864"/>
                <a:gd name="connsiteY5" fmla="*/ 117103 h 423943"/>
                <a:gd name="connsiteX6" fmla="*/ 244864 w 244864"/>
                <a:gd name="connsiteY6" fmla="*/ 398299 h 423943"/>
                <a:gd name="connsiteX0" fmla="*/ 0 w 244864"/>
                <a:gd name="connsiteY0" fmla="*/ 423943 h 519939"/>
                <a:gd name="connsiteX1" fmla="*/ 38383 w 244864"/>
                <a:gd name="connsiteY1" fmla="*/ 519939 h 519939"/>
                <a:gd name="connsiteX2" fmla="*/ 0 w 244864"/>
                <a:gd name="connsiteY2" fmla="*/ 117103 h 519939"/>
                <a:gd name="connsiteX3" fmla="*/ 117103 w 244864"/>
                <a:gd name="connsiteY3" fmla="*/ 0 h 519939"/>
                <a:gd name="connsiteX4" fmla="*/ 117103 w 244864"/>
                <a:gd name="connsiteY4" fmla="*/ 0 h 519939"/>
                <a:gd name="connsiteX5" fmla="*/ 234206 w 244864"/>
                <a:gd name="connsiteY5" fmla="*/ 117103 h 519939"/>
                <a:gd name="connsiteX6" fmla="*/ 244864 w 244864"/>
                <a:gd name="connsiteY6" fmla="*/ 398299 h 519939"/>
                <a:gd name="connsiteX0" fmla="*/ 0 w 251190"/>
                <a:gd name="connsiteY0" fmla="*/ 423943 h 519939"/>
                <a:gd name="connsiteX1" fmla="*/ 38383 w 251190"/>
                <a:gd name="connsiteY1" fmla="*/ 519939 h 519939"/>
                <a:gd name="connsiteX2" fmla="*/ 0 w 251190"/>
                <a:gd name="connsiteY2" fmla="*/ 117103 h 519939"/>
                <a:gd name="connsiteX3" fmla="*/ 117103 w 251190"/>
                <a:gd name="connsiteY3" fmla="*/ 0 h 519939"/>
                <a:gd name="connsiteX4" fmla="*/ 117103 w 251190"/>
                <a:gd name="connsiteY4" fmla="*/ 0 h 519939"/>
                <a:gd name="connsiteX5" fmla="*/ 234206 w 251190"/>
                <a:gd name="connsiteY5" fmla="*/ 117103 h 519939"/>
                <a:gd name="connsiteX6" fmla="*/ 251190 w 251190"/>
                <a:gd name="connsiteY6" fmla="*/ 310711 h 519939"/>
                <a:gd name="connsiteX0" fmla="*/ 38383 w 251190"/>
                <a:gd name="connsiteY0" fmla="*/ 519939 h 519939"/>
                <a:gd name="connsiteX1" fmla="*/ 0 w 251190"/>
                <a:gd name="connsiteY1" fmla="*/ 117103 h 519939"/>
                <a:gd name="connsiteX2" fmla="*/ 117103 w 251190"/>
                <a:gd name="connsiteY2" fmla="*/ 0 h 519939"/>
                <a:gd name="connsiteX3" fmla="*/ 117103 w 251190"/>
                <a:gd name="connsiteY3" fmla="*/ 0 h 519939"/>
                <a:gd name="connsiteX4" fmla="*/ 234206 w 251190"/>
                <a:gd name="connsiteY4" fmla="*/ 117103 h 519939"/>
                <a:gd name="connsiteX5" fmla="*/ 251190 w 251190"/>
                <a:gd name="connsiteY5" fmla="*/ 310711 h 519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1190" h="519939">
                  <a:moveTo>
                    <a:pt x="38383" y="519939"/>
                  </a:moveTo>
                  <a:lnTo>
                    <a:pt x="0" y="117103"/>
                  </a:lnTo>
                  <a:cubicBezTo>
                    <a:pt x="0" y="52429"/>
                    <a:pt x="52429" y="0"/>
                    <a:pt x="117103" y="0"/>
                  </a:cubicBezTo>
                  <a:lnTo>
                    <a:pt x="117103" y="0"/>
                  </a:lnTo>
                  <a:cubicBezTo>
                    <a:pt x="181777" y="0"/>
                    <a:pt x="234206" y="52429"/>
                    <a:pt x="234206" y="117103"/>
                  </a:cubicBezTo>
                  <a:lnTo>
                    <a:pt x="251190" y="310711"/>
                  </a:lnTo>
                </a:path>
              </a:pathLst>
            </a:cu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90" name="フリーフォーム: 図形 389">
              <a:extLst>
                <a:ext uri="{FF2B5EF4-FFF2-40B4-BE49-F238E27FC236}">
                  <a16:creationId xmlns:a16="http://schemas.microsoft.com/office/drawing/2014/main" id="{B43F9CEB-0467-49B3-920F-78AF720FE2DA}"/>
                </a:ext>
              </a:extLst>
            </p:cNvPr>
            <p:cNvSpPr/>
            <p:nvPr/>
          </p:nvSpPr>
          <p:spPr>
            <a:xfrm>
              <a:off x="7442200" y="1850151"/>
              <a:ext cx="947729" cy="600950"/>
            </a:xfrm>
            <a:custGeom>
              <a:avLst/>
              <a:gdLst>
                <a:gd name="connsiteX0" fmla="*/ 5113 w 946143"/>
                <a:gd name="connsiteY0" fmla="*/ 0 h 682796"/>
                <a:gd name="connsiteX1" fmla="*/ 12195 w 946143"/>
                <a:gd name="connsiteY1" fmla="*/ 22934 h 682796"/>
                <a:gd name="connsiteX2" fmla="*/ 58662 w 946143"/>
                <a:gd name="connsiteY2" fmla="*/ 113119 h 682796"/>
                <a:gd name="connsiteX3" fmla="*/ 118496 w 946143"/>
                <a:gd name="connsiteY3" fmla="*/ 195049 h 682796"/>
                <a:gd name="connsiteX4" fmla="*/ 125866 w 946143"/>
                <a:gd name="connsiteY4" fmla="*/ 202107 h 682796"/>
                <a:gd name="connsiteX5" fmla="*/ 156973 w 946143"/>
                <a:gd name="connsiteY5" fmla="*/ 203457 h 682796"/>
                <a:gd name="connsiteX6" fmla="*/ 470315 w 946143"/>
                <a:gd name="connsiteY6" fmla="*/ 233840 h 682796"/>
                <a:gd name="connsiteX7" fmla="*/ 781490 w 946143"/>
                <a:gd name="connsiteY7" fmla="*/ 203457 h 682796"/>
                <a:gd name="connsiteX8" fmla="*/ 820669 w 946143"/>
                <a:gd name="connsiteY8" fmla="*/ 201731 h 682796"/>
                <a:gd name="connsiteX9" fmla="*/ 827647 w 946143"/>
                <a:gd name="connsiteY9" fmla="*/ 195049 h 682796"/>
                <a:gd name="connsiteX10" fmla="*/ 887481 w 946143"/>
                <a:gd name="connsiteY10" fmla="*/ 113119 h 682796"/>
                <a:gd name="connsiteX11" fmla="*/ 933948 w 946143"/>
                <a:gd name="connsiteY11" fmla="*/ 22934 h 682796"/>
                <a:gd name="connsiteX12" fmla="*/ 941030 w 946143"/>
                <a:gd name="connsiteY12" fmla="*/ 0 h 682796"/>
                <a:gd name="connsiteX13" fmla="*/ 946143 w 946143"/>
                <a:gd name="connsiteY13" fmla="*/ 57619 h 682796"/>
                <a:gd name="connsiteX14" fmla="*/ 937079 w 946143"/>
                <a:gd name="connsiteY14" fmla="*/ 114797 h 682796"/>
                <a:gd name="connsiteX15" fmla="*/ 905916 w 946143"/>
                <a:gd name="connsiteY15" fmla="*/ 211345 h 682796"/>
                <a:gd name="connsiteX16" fmla="*/ 898385 w 946143"/>
                <a:gd name="connsiteY16" fmla="*/ 225517 h 682796"/>
                <a:gd name="connsiteX17" fmla="*/ 900869 w 946143"/>
                <a:gd name="connsiteY17" fmla="*/ 227418 h 682796"/>
                <a:gd name="connsiteX18" fmla="*/ 909748 w 946143"/>
                <a:gd name="connsiteY18" fmla="*/ 263167 h 682796"/>
                <a:gd name="connsiteX19" fmla="*/ 465695 w 946143"/>
                <a:gd name="connsiteY19" fmla="*/ 682796 h 682796"/>
                <a:gd name="connsiteX20" fmla="*/ 26548 w 946143"/>
                <a:gd name="connsiteY20" fmla="*/ 263167 h 682796"/>
                <a:gd name="connsiteX21" fmla="*/ 35613 w 946143"/>
                <a:gd name="connsiteY21" fmla="*/ 227418 h 682796"/>
                <a:gd name="connsiteX22" fmla="*/ 45015 w 946143"/>
                <a:gd name="connsiteY22" fmla="*/ 220356 h 682796"/>
                <a:gd name="connsiteX23" fmla="*/ 40227 w 946143"/>
                <a:gd name="connsiteY23" fmla="*/ 211345 h 682796"/>
                <a:gd name="connsiteX24" fmla="*/ 9064 w 946143"/>
                <a:gd name="connsiteY24" fmla="*/ 114797 h 682796"/>
                <a:gd name="connsiteX25" fmla="*/ 0 w 946143"/>
                <a:gd name="connsiteY25" fmla="*/ 57619 h 682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946143" h="682796">
                  <a:moveTo>
                    <a:pt x="5113" y="0"/>
                  </a:moveTo>
                  <a:lnTo>
                    <a:pt x="12195" y="22934"/>
                  </a:lnTo>
                  <a:cubicBezTo>
                    <a:pt x="24228" y="52042"/>
                    <a:pt x="39809" y="82593"/>
                    <a:pt x="58662" y="113119"/>
                  </a:cubicBezTo>
                  <a:cubicBezTo>
                    <a:pt x="77516" y="143645"/>
                    <a:pt x="97857" y="171256"/>
                    <a:pt x="118496" y="195049"/>
                  </a:cubicBezTo>
                  <a:lnTo>
                    <a:pt x="125866" y="202107"/>
                  </a:lnTo>
                  <a:lnTo>
                    <a:pt x="156973" y="203457"/>
                  </a:lnTo>
                  <a:cubicBezTo>
                    <a:pt x="237429" y="211141"/>
                    <a:pt x="348370" y="233840"/>
                    <a:pt x="470315" y="233840"/>
                  </a:cubicBezTo>
                  <a:cubicBezTo>
                    <a:pt x="592259" y="233840"/>
                    <a:pt x="702118" y="211141"/>
                    <a:pt x="781490" y="203457"/>
                  </a:cubicBezTo>
                  <a:lnTo>
                    <a:pt x="820669" y="201731"/>
                  </a:lnTo>
                  <a:lnTo>
                    <a:pt x="827647" y="195049"/>
                  </a:lnTo>
                  <a:cubicBezTo>
                    <a:pt x="848286" y="171256"/>
                    <a:pt x="868627" y="143645"/>
                    <a:pt x="887481" y="113119"/>
                  </a:cubicBezTo>
                  <a:cubicBezTo>
                    <a:pt x="906334" y="82593"/>
                    <a:pt x="921915" y="52042"/>
                    <a:pt x="933948" y="22934"/>
                  </a:cubicBezTo>
                  <a:lnTo>
                    <a:pt x="941030" y="0"/>
                  </a:lnTo>
                  <a:lnTo>
                    <a:pt x="946143" y="57619"/>
                  </a:lnTo>
                  <a:lnTo>
                    <a:pt x="937079" y="114797"/>
                  </a:lnTo>
                  <a:cubicBezTo>
                    <a:pt x="928735" y="149692"/>
                    <a:pt x="918066" y="182285"/>
                    <a:pt x="905916" y="211345"/>
                  </a:cubicBezTo>
                  <a:lnTo>
                    <a:pt x="898385" y="225517"/>
                  </a:lnTo>
                  <a:lnTo>
                    <a:pt x="900869" y="227418"/>
                  </a:lnTo>
                  <a:cubicBezTo>
                    <a:pt x="906693" y="236432"/>
                    <a:pt x="909748" y="248152"/>
                    <a:pt x="909748" y="263167"/>
                  </a:cubicBezTo>
                  <a:cubicBezTo>
                    <a:pt x="909748" y="383292"/>
                    <a:pt x="709584" y="682796"/>
                    <a:pt x="465695" y="682796"/>
                  </a:cubicBezTo>
                  <a:cubicBezTo>
                    <a:pt x="221807" y="682796"/>
                    <a:pt x="26548" y="383292"/>
                    <a:pt x="26548" y="263167"/>
                  </a:cubicBezTo>
                  <a:cubicBezTo>
                    <a:pt x="26548" y="248152"/>
                    <a:pt x="29671" y="236432"/>
                    <a:pt x="35613" y="227418"/>
                  </a:cubicBezTo>
                  <a:lnTo>
                    <a:pt x="45015" y="220356"/>
                  </a:lnTo>
                  <a:lnTo>
                    <a:pt x="40227" y="211345"/>
                  </a:lnTo>
                  <a:cubicBezTo>
                    <a:pt x="28077" y="182285"/>
                    <a:pt x="17408" y="149692"/>
                    <a:pt x="9064" y="114797"/>
                  </a:cubicBezTo>
                  <a:lnTo>
                    <a:pt x="0" y="5761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91" name="月 390">
              <a:extLst>
                <a:ext uri="{FF2B5EF4-FFF2-40B4-BE49-F238E27FC236}">
                  <a16:creationId xmlns:a16="http://schemas.microsoft.com/office/drawing/2014/main" id="{39C611EB-A6D6-4BA3-9DCB-1AC8478F707F}"/>
                </a:ext>
              </a:extLst>
            </p:cNvPr>
            <p:cNvSpPr/>
            <p:nvPr/>
          </p:nvSpPr>
          <p:spPr>
            <a:xfrm>
              <a:off x="7422108" y="1459115"/>
              <a:ext cx="86406" cy="1056696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92" name="月 391">
              <a:extLst>
                <a:ext uri="{FF2B5EF4-FFF2-40B4-BE49-F238E27FC236}">
                  <a16:creationId xmlns:a16="http://schemas.microsoft.com/office/drawing/2014/main" id="{EA1B0DF3-FEB0-4198-A3A4-747D14768565}"/>
                </a:ext>
              </a:extLst>
            </p:cNvPr>
            <p:cNvSpPr/>
            <p:nvPr/>
          </p:nvSpPr>
          <p:spPr>
            <a:xfrm flipH="1">
              <a:off x="8322499" y="1459115"/>
              <a:ext cx="77331" cy="1056696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393" name="グループ化 392">
              <a:extLst>
                <a:ext uri="{FF2B5EF4-FFF2-40B4-BE49-F238E27FC236}">
                  <a16:creationId xmlns:a16="http://schemas.microsoft.com/office/drawing/2014/main" id="{851CB500-AE6F-423E-A1DF-6732F2B3770A}"/>
                </a:ext>
              </a:extLst>
            </p:cNvPr>
            <p:cNvGrpSpPr/>
            <p:nvPr/>
          </p:nvGrpSpPr>
          <p:grpSpPr>
            <a:xfrm rot="1083458">
              <a:off x="8231192" y="2095495"/>
              <a:ext cx="490076" cy="988139"/>
              <a:chOff x="2230060" y="2091242"/>
              <a:chExt cx="525494" cy="1059553"/>
            </a:xfrm>
          </p:grpSpPr>
          <p:sp>
            <p:nvSpPr>
              <p:cNvPr id="401" name="フリーフォーム: 図形 400">
                <a:extLst>
                  <a:ext uri="{FF2B5EF4-FFF2-40B4-BE49-F238E27FC236}">
                    <a16:creationId xmlns:a16="http://schemas.microsoft.com/office/drawing/2014/main" id="{1B70455B-47D3-490D-AD15-E3DB94E6B31E}"/>
                  </a:ext>
                </a:extLst>
              </p:cNvPr>
              <p:cNvSpPr/>
              <p:nvPr/>
            </p:nvSpPr>
            <p:spPr>
              <a:xfrm rot="940447">
                <a:off x="2230060" y="2091242"/>
                <a:ext cx="281929" cy="330613"/>
              </a:xfrm>
              <a:custGeom>
                <a:avLst/>
                <a:gdLst>
                  <a:gd name="connsiteX0" fmla="*/ 81954 w 233265"/>
                  <a:gd name="connsiteY0" fmla="*/ 20 h 290593"/>
                  <a:gd name="connsiteX1" fmla="*/ 96118 w 233265"/>
                  <a:gd name="connsiteY1" fmla="*/ 6739 h 290593"/>
                  <a:gd name="connsiteX2" fmla="*/ 161362 w 233265"/>
                  <a:gd name="connsiteY2" fmla="*/ 81026 h 290593"/>
                  <a:gd name="connsiteX3" fmla="*/ 185655 w 233265"/>
                  <a:gd name="connsiteY3" fmla="*/ 81026 h 290593"/>
                  <a:gd name="connsiteX4" fmla="*/ 218953 w 233265"/>
                  <a:gd name="connsiteY4" fmla="*/ 114324 h 290593"/>
                  <a:gd name="connsiteX5" fmla="*/ 218953 w 233265"/>
                  <a:gd name="connsiteY5" fmla="*/ 151177 h 290593"/>
                  <a:gd name="connsiteX6" fmla="*/ 229179 w 233265"/>
                  <a:gd name="connsiteY6" fmla="*/ 169310 h 290593"/>
                  <a:gd name="connsiteX7" fmla="*/ 200812 w 233265"/>
                  <a:gd name="connsiteY7" fmla="*/ 266779 h 290593"/>
                  <a:gd name="connsiteX8" fmla="*/ 72082 w 233265"/>
                  <a:gd name="connsiteY8" fmla="*/ 261042 h 290593"/>
                  <a:gd name="connsiteX9" fmla="*/ 5779 w 233265"/>
                  <a:gd name="connsiteY9" fmla="*/ 185550 h 290593"/>
                  <a:gd name="connsiteX10" fmla="*/ 8713 w 233265"/>
                  <a:gd name="connsiteY10" fmla="*/ 151076 h 290593"/>
                  <a:gd name="connsiteX11" fmla="*/ 26463 w 233265"/>
                  <a:gd name="connsiteY11" fmla="*/ 144756 h 290593"/>
                  <a:gd name="connsiteX12" fmla="*/ 21214 w 233265"/>
                  <a:gd name="connsiteY12" fmla="*/ 128564 h 290593"/>
                  <a:gd name="connsiteX13" fmla="*/ 30198 w 233265"/>
                  <a:gd name="connsiteY13" fmla="*/ 110942 h 290593"/>
                  <a:gd name="connsiteX14" fmla="*/ 57881 w 233265"/>
                  <a:gd name="connsiteY14" fmla="*/ 99922 h 290593"/>
                  <a:gd name="connsiteX15" fmla="*/ 60815 w 233265"/>
                  <a:gd name="connsiteY15" fmla="*/ 65448 h 290593"/>
                  <a:gd name="connsiteX16" fmla="*/ 78704 w 233265"/>
                  <a:gd name="connsiteY16" fmla="*/ 59079 h 290593"/>
                  <a:gd name="connsiteX17" fmla="*/ 64266 w 233265"/>
                  <a:gd name="connsiteY17" fmla="*/ 34715 h 290593"/>
                  <a:gd name="connsiteX18" fmla="*/ 66758 w 233265"/>
                  <a:gd name="connsiteY18" fmla="*/ 5431 h 290593"/>
                  <a:gd name="connsiteX19" fmla="*/ 81954 w 233265"/>
                  <a:gd name="connsiteY19" fmla="*/ 20 h 290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3265" h="290593">
                    <a:moveTo>
                      <a:pt x="81954" y="20"/>
                    </a:moveTo>
                    <a:cubicBezTo>
                      <a:pt x="87268" y="257"/>
                      <a:pt x="92409" y="2515"/>
                      <a:pt x="96118" y="6739"/>
                    </a:cubicBezTo>
                    <a:lnTo>
                      <a:pt x="161362" y="81026"/>
                    </a:lnTo>
                    <a:lnTo>
                      <a:pt x="185655" y="81026"/>
                    </a:lnTo>
                    <a:cubicBezTo>
                      <a:pt x="204045" y="81026"/>
                      <a:pt x="218953" y="95934"/>
                      <a:pt x="218953" y="114324"/>
                    </a:cubicBezTo>
                    <a:lnTo>
                      <a:pt x="218953" y="151177"/>
                    </a:lnTo>
                    <a:lnTo>
                      <a:pt x="229179" y="169310"/>
                    </a:lnTo>
                    <a:cubicBezTo>
                      <a:pt x="239719" y="202691"/>
                      <a:pt x="229736" y="241376"/>
                      <a:pt x="200812" y="266779"/>
                    </a:cubicBezTo>
                    <a:cubicBezTo>
                      <a:pt x="162246" y="300650"/>
                      <a:pt x="104613" y="298082"/>
                      <a:pt x="72082" y="261042"/>
                    </a:cubicBezTo>
                    <a:lnTo>
                      <a:pt x="5779" y="185550"/>
                    </a:lnTo>
                    <a:cubicBezTo>
                      <a:pt x="-2955" y="175605"/>
                      <a:pt x="-1641" y="160170"/>
                      <a:pt x="8713" y="151076"/>
                    </a:cubicBezTo>
                    <a:lnTo>
                      <a:pt x="26463" y="144756"/>
                    </a:lnTo>
                    <a:lnTo>
                      <a:pt x="21214" y="128564"/>
                    </a:lnTo>
                    <a:cubicBezTo>
                      <a:pt x="21767" y="122066"/>
                      <a:pt x="24087" y="115716"/>
                      <a:pt x="30198" y="110942"/>
                    </a:cubicBezTo>
                    <a:cubicBezTo>
                      <a:pt x="36310" y="106169"/>
                      <a:pt x="52778" y="107504"/>
                      <a:pt x="57881" y="99922"/>
                    </a:cubicBezTo>
                    <a:cubicBezTo>
                      <a:pt x="49146" y="89977"/>
                      <a:pt x="50460" y="74542"/>
                      <a:pt x="60815" y="65448"/>
                    </a:cubicBezTo>
                    <a:cubicBezTo>
                      <a:pt x="65992" y="60901"/>
                      <a:pt x="72449" y="58799"/>
                      <a:pt x="78704" y="59079"/>
                    </a:cubicBezTo>
                    <a:lnTo>
                      <a:pt x="64266" y="34715"/>
                    </a:lnTo>
                    <a:cubicBezTo>
                      <a:pt x="56846" y="26267"/>
                      <a:pt x="57962" y="13156"/>
                      <a:pt x="66758" y="5431"/>
                    </a:cubicBezTo>
                    <a:cubicBezTo>
                      <a:pt x="71156" y="1568"/>
                      <a:pt x="76641" y="-217"/>
                      <a:pt x="81954" y="2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2" name="四角形: 上の 2 つの角を丸める 401">
                <a:extLst>
                  <a:ext uri="{FF2B5EF4-FFF2-40B4-BE49-F238E27FC236}">
                    <a16:creationId xmlns:a16="http://schemas.microsoft.com/office/drawing/2014/main" id="{7A234A54-B4A9-4992-B903-760499B92CFF}"/>
                  </a:ext>
                </a:extLst>
              </p:cNvPr>
              <p:cNvSpPr/>
              <p:nvPr/>
            </p:nvSpPr>
            <p:spPr>
              <a:xfrm rot="9124084">
                <a:off x="2504422" y="2413844"/>
                <a:ext cx="251132" cy="736951"/>
              </a:xfrm>
              <a:prstGeom prst="round2SameRect">
                <a:avLst>
                  <a:gd name="adj1" fmla="val 50000"/>
                  <a:gd name="adj2" fmla="val 20578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3" name="四角形: 上の 2 つの角を丸める 402">
                <a:extLst>
                  <a:ext uri="{FF2B5EF4-FFF2-40B4-BE49-F238E27FC236}">
                    <a16:creationId xmlns:a16="http://schemas.microsoft.com/office/drawing/2014/main" id="{7FCCEEE3-7CE4-4DF7-AF83-4892C4E284CD}"/>
                  </a:ext>
                </a:extLst>
              </p:cNvPr>
              <p:cNvSpPr/>
              <p:nvPr/>
            </p:nvSpPr>
            <p:spPr>
              <a:xfrm rot="9124084">
                <a:off x="2349130" y="2386786"/>
                <a:ext cx="191049" cy="91006"/>
              </a:xfrm>
              <a:prstGeom prst="round2SameRect">
                <a:avLst>
                  <a:gd name="adj1" fmla="val 11874"/>
                  <a:gd name="adj2" fmla="val 20578"/>
                </a:avLst>
              </a:pr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532F26F7-B662-42BF-B602-CF741892C7CF}"/>
                </a:ext>
              </a:extLst>
            </p:cNvPr>
            <p:cNvGrpSpPr/>
            <p:nvPr/>
          </p:nvGrpSpPr>
          <p:grpSpPr>
            <a:xfrm rot="20940070">
              <a:off x="7210605" y="2264180"/>
              <a:ext cx="758247" cy="1054558"/>
              <a:chOff x="7198007" y="2346532"/>
              <a:chExt cx="758247" cy="1054558"/>
            </a:xfrm>
          </p:grpSpPr>
          <p:grpSp>
            <p:nvGrpSpPr>
              <p:cNvPr id="404" name="グループ化 403">
                <a:extLst>
                  <a:ext uri="{FF2B5EF4-FFF2-40B4-BE49-F238E27FC236}">
                    <a16:creationId xmlns:a16="http://schemas.microsoft.com/office/drawing/2014/main" id="{865D73A2-F240-4A16-B0F6-C8940234A363}"/>
                  </a:ext>
                </a:extLst>
              </p:cNvPr>
              <p:cNvGrpSpPr/>
              <p:nvPr/>
            </p:nvGrpSpPr>
            <p:grpSpPr>
              <a:xfrm>
                <a:off x="7261374" y="2346532"/>
                <a:ext cx="694880" cy="366617"/>
                <a:chOff x="4289550" y="2335919"/>
                <a:chExt cx="744807" cy="392958"/>
              </a:xfrm>
            </p:grpSpPr>
            <p:sp>
              <p:nvSpPr>
                <p:cNvPr id="405" name="フリーフォーム: 図形 404">
                  <a:extLst>
                    <a:ext uri="{FF2B5EF4-FFF2-40B4-BE49-F238E27FC236}">
                      <a16:creationId xmlns:a16="http://schemas.microsoft.com/office/drawing/2014/main" id="{DBDC7136-E1B2-4CB0-9E3F-01CF7EE8513D}"/>
                    </a:ext>
                  </a:extLst>
                </p:cNvPr>
                <p:cNvSpPr/>
                <p:nvPr/>
              </p:nvSpPr>
              <p:spPr>
                <a:xfrm rot="19985499">
                  <a:off x="4296209" y="2375661"/>
                  <a:ext cx="710527" cy="25975"/>
                </a:xfrm>
                <a:custGeom>
                  <a:avLst/>
                  <a:gdLst>
                    <a:gd name="connsiteX0" fmla="*/ 24682 w 1131980"/>
                    <a:gd name="connsiteY0" fmla="*/ 0 h 66584"/>
                    <a:gd name="connsiteX1" fmla="*/ 1131980 w 1131980"/>
                    <a:gd name="connsiteY1" fmla="*/ 37898 h 66584"/>
                    <a:gd name="connsiteX2" fmla="*/ 1131980 w 1131980"/>
                    <a:gd name="connsiteY2" fmla="*/ 66584 h 66584"/>
                    <a:gd name="connsiteX3" fmla="*/ 0 w 1131980"/>
                    <a:gd name="connsiteY3" fmla="*/ 66584 h 66584"/>
                    <a:gd name="connsiteX4" fmla="*/ 0 w 1131980"/>
                    <a:gd name="connsiteY4" fmla="*/ 23408 h 66584"/>
                    <a:gd name="connsiteX5" fmla="*/ 24682 w 1131980"/>
                    <a:gd name="connsiteY5" fmla="*/ 0 h 66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31980" h="66584">
                      <a:moveTo>
                        <a:pt x="24682" y="0"/>
                      </a:moveTo>
                      <a:lnTo>
                        <a:pt x="1131980" y="37898"/>
                      </a:lnTo>
                      <a:lnTo>
                        <a:pt x="1131980" y="66584"/>
                      </a:lnTo>
                      <a:lnTo>
                        <a:pt x="0" y="66584"/>
                      </a:lnTo>
                      <a:lnTo>
                        <a:pt x="0" y="23408"/>
                      </a:lnTo>
                      <a:cubicBezTo>
                        <a:pt x="0" y="10480"/>
                        <a:pt x="11050" y="0"/>
                        <a:pt x="24682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6" name="フリーフォーム: 図形 405">
                  <a:extLst>
                    <a:ext uri="{FF2B5EF4-FFF2-40B4-BE49-F238E27FC236}">
                      <a16:creationId xmlns:a16="http://schemas.microsoft.com/office/drawing/2014/main" id="{A9ED19B6-A091-492F-A25D-ED67C03C2681}"/>
                    </a:ext>
                  </a:extLst>
                </p:cNvPr>
                <p:cNvSpPr/>
                <p:nvPr/>
              </p:nvSpPr>
              <p:spPr>
                <a:xfrm rot="20186294">
                  <a:off x="4323830" y="2434420"/>
                  <a:ext cx="710527" cy="25975"/>
                </a:xfrm>
                <a:custGeom>
                  <a:avLst/>
                  <a:gdLst>
                    <a:gd name="connsiteX0" fmla="*/ 0 w 1131980"/>
                    <a:gd name="connsiteY0" fmla="*/ 0 h 66584"/>
                    <a:gd name="connsiteX1" fmla="*/ 1131980 w 1131980"/>
                    <a:gd name="connsiteY1" fmla="*/ 0 h 66584"/>
                    <a:gd name="connsiteX2" fmla="*/ 1131980 w 1131980"/>
                    <a:gd name="connsiteY2" fmla="*/ 28685 h 66584"/>
                    <a:gd name="connsiteX3" fmla="*/ 24682 w 1131980"/>
                    <a:gd name="connsiteY3" fmla="*/ 66584 h 66584"/>
                    <a:gd name="connsiteX4" fmla="*/ 0 w 1131980"/>
                    <a:gd name="connsiteY4" fmla="*/ 43175 h 66584"/>
                    <a:gd name="connsiteX5" fmla="*/ 0 w 1131980"/>
                    <a:gd name="connsiteY5" fmla="*/ 0 h 66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31980" h="66584">
                      <a:moveTo>
                        <a:pt x="0" y="0"/>
                      </a:moveTo>
                      <a:lnTo>
                        <a:pt x="1131980" y="0"/>
                      </a:lnTo>
                      <a:lnTo>
                        <a:pt x="1131980" y="28685"/>
                      </a:lnTo>
                      <a:lnTo>
                        <a:pt x="24682" y="66584"/>
                      </a:lnTo>
                      <a:cubicBezTo>
                        <a:pt x="11050" y="66584"/>
                        <a:pt x="0" y="56103"/>
                        <a:pt x="0" y="43175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7" name="フリーフォーム: 図形 406">
                  <a:extLst>
                    <a:ext uri="{FF2B5EF4-FFF2-40B4-BE49-F238E27FC236}">
                      <a16:creationId xmlns:a16="http://schemas.microsoft.com/office/drawing/2014/main" id="{C98A7F55-C479-4AFA-B96E-21A22E65ADBB}"/>
                    </a:ext>
                  </a:extLst>
                </p:cNvPr>
                <p:cNvSpPr/>
                <p:nvPr/>
              </p:nvSpPr>
              <p:spPr>
                <a:xfrm rot="3821507">
                  <a:off x="4494206" y="2543728"/>
                  <a:ext cx="137740" cy="123146"/>
                </a:xfrm>
                <a:custGeom>
                  <a:avLst/>
                  <a:gdLst>
                    <a:gd name="connsiteX0" fmla="*/ 0 w 214631"/>
                    <a:gd name="connsiteY0" fmla="*/ 18860 h 191891"/>
                    <a:gd name="connsiteX1" fmla="*/ 18860 w 214631"/>
                    <a:gd name="connsiteY1" fmla="*/ 0 h 191891"/>
                    <a:gd name="connsiteX2" fmla="*/ 54923 w 214631"/>
                    <a:gd name="connsiteY2" fmla="*/ 0 h 191891"/>
                    <a:gd name="connsiteX3" fmla="*/ 59951 w 214631"/>
                    <a:gd name="connsiteY3" fmla="*/ 2083 h 191891"/>
                    <a:gd name="connsiteX4" fmla="*/ 62849 w 214631"/>
                    <a:gd name="connsiteY4" fmla="*/ 1316 h 191891"/>
                    <a:gd name="connsiteX5" fmla="*/ 178581 w 214631"/>
                    <a:gd name="connsiteY5" fmla="*/ 16926 h 191891"/>
                    <a:gd name="connsiteX6" fmla="*/ 214253 w 214631"/>
                    <a:gd name="connsiteY6" fmla="*/ 63722 h 191891"/>
                    <a:gd name="connsiteX7" fmla="*/ 214252 w 214631"/>
                    <a:gd name="connsiteY7" fmla="*/ 63720 h 191891"/>
                    <a:gd name="connsiteX8" fmla="*/ 167457 w 214631"/>
                    <a:gd name="connsiteY8" fmla="*/ 99392 h 191891"/>
                    <a:gd name="connsiteX9" fmla="*/ 73783 w 214631"/>
                    <a:gd name="connsiteY9" fmla="*/ 86757 h 191891"/>
                    <a:gd name="connsiteX10" fmla="*/ 73783 w 214631"/>
                    <a:gd name="connsiteY10" fmla="*/ 154999 h 191891"/>
                    <a:gd name="connsiteX11" fmla="*/ 36891 w 214631"/>
                    <a:gd name="connsiteY11" fmla="*/ 191891 h 191891"/>
                    <a:gd name="connsiteX12" fmla="*/ 36892 w 214631"/>
                    <a:gd name="connsiteY12" fmla="*/ 191890 h 191891"/>
                    <a:gd name="connsiteX13" fmla="*/ 0 w 214631"/>
                    <a:gd name="connsiteY13" fmla="*/ 154998 h 1918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14631" h="191891">
                      <a:moveTo>
                        <a:pt x="0" y="18860"/>
                      </a:moveTo>
                      <a:cubicBezTo>
                        <a:pt x="0" y="8444"/>
                        <a:pt x="8444" y="0"/>
                        <a:pt x="18860" y="0"/>
                      </a:cubicBezTo>
                      <a:lnTo>
                        <a:pt x="54923" y="0"/>
                      </a:lnTo>
                      <a:lnTo>
                        <a:pt x="59951" y="2083"/>
                      </a:lnTo>
                      <a:lnTo>
                        <a:pt x="62849" y="1316"/>
                      </a:lnTo>
                      <a:lnTo>
                        <a:pt x="178581" y="16926"/>
                      </a:lnTo>
                      <a:cubicBezTo>
                        <a:pt x="201354" y="19998"/>
                        <a:pt x="217325" y="40949"/>
                        <a:pt x="214253" y="63722"/>
                      </a:cubicBezTo>
                      <a:lnTo>
                        <a:pt x="214252" y="63720"/>
                      </a:lnTo>
                      <a:cubicBezTo>
                        <a:pt x="211181" y="86493"/>
                        <a:pt x="190230" y="102464"/>
                        <a:pt x="167457" y="99392"/>
                      </a:cubicBezTo>
                      <a:lnTo>
                        <a:pt x="73783" y="86757"/>
                      </a:lnTo>
                      <a:lnTo>
                        <a:pt x="73783" y="154999"/>
                      </a:lnTo>
                      <a:cubicBezTo>
                        <a:pt x="73783" y="175374"/>
                        <a:pt x="57266" y="191891"/>
                        <a:pt x="36891" y="191891"/>
                      </a:cubicBezTo>
                      <a:lnTo>
                        <a:pt x="36892" y="191890"/>
                      </a:lnTo>
                      <a:cubicBezTo>
                        <a:pt x="16517" y="191890"/>
                        <a:pt x="0" y="175373"/>
                        <a:pt x="0" y="15499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8" name="フリーフォーム: 図形 407">
                  <a:extLst>
                    <a:ext uri="{FF2B5EF4-FFF2-40B4-BE49-F238E27FC236}">
                      <a16:creationId xmlns:a16="http://schemas.microsoft.com/office/drawing/2014/main" id="{1455D233-192F-4889-A0B7-D3BDF9F2A389}"/>
                    </a:ext>
                  </a:extLst>
                </p:cNvPr>
                <p:cNvSpPr/>
                <p:nvPr/>
              </p:nvSpPr>
              <p:spPr>
                <a:xfrm rot="13368148">
                  <a:off x="4514133" y="2335919"/>
                  <a:ext cx="69599" cy="219537"/>
                </a:xfrm>
                <a:custGeom>
                  <a:avLst/>
                  <a:gdLst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106125 w 108452"/>
                    <a:gd name="connsiteY10" fmla="*/ 173438 h 342089"/>
                    <a:gd name="connsiteX11" fmla="*/ 108262 w 108452"/>
                    <a:gd name="connsiteY11" fmla="*/ 187298 h 342089"/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106125 w 108452"/>
                    <a:gd name="connsiteY10" fmla="*/ 173438 h 342089"/>
                    <a:gd name="connsiteX11" fmla="*/ 77784 w 108452"/>
                    <a:gd name="connsiteY11" fmla="*/ 311996 h 342089"/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77784 w 108452"/>
                    <a:gd name="connsiteY10" fmla="*/ 311996 h 342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8452" h="342089">
                      <a:moveTo>
                        <a:pt x="77784" y="311996"/>
                      </a:moveTo>
                      <a:cubicBezTo>
                        <a:pt x="72611" y="333161"/>
                        <a:pt x="51260" y="346126"/>
                        <a:pt x="30094" y="340952"/>
                      </a:cubicBezTo>
                      <a:cubicBezTo>
                        <a:pt x="8928" y="335779"/>
                        <a:pt x="-4037" y="314428"/>
                        <a:pt x="1137" y="293262"/>
                      </a:cubicBezTo>
                      <a:lnTo>
                        <a:pt x="30962" y="171233"/>
                      </a:lnTo>
                      <a:lnTo>
                        <a:pt x="29548" y="167820"/>
                      </a:lnTo>
                      <a:lnTo>
                        <a:pt x="29548" y="20169"/>
                      </a:lnTo>
                      <a:cubicBezTo>
                        <a:pt x="29548" y="9030"/>
                        <a:pt x="38578" y="0"/>
                        <a:pt x="49717" y="0"/>
                      </a:cubicBezTo>
                      <a:lnTo>
                        <a:pt x="88283" y="0"/>
                      </a:lnTo>
                      <a:cubicBezTo>
                        <a:pt x="99422" y="0"/>
                        <a:pt x="108452" y="9030"/>
                        <a:pt x="108452" y="20169"/>
                      </a:cubicBezTo>
                      <a:lnTo>
                        <a:pt x="108452" y="167820"/>
                      </a:lnTo>
                      <a:lnTo>
                        <a:pt x="77784" y="31199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7" name="フリーフォーム: 図形 416">
                  <a:extLst>
                    <a:ext uri="{FF2B5EF4-FFF2-40B4-BE49-F238E27FC236}">
                      <a16:creationId xmlns:a16="http://schemas.microsoft.com/office/drawing/2014/main" id="{6C80615A-5F58-4E82-A8DE-98C7C7700DDE}"/>
                    </a:ext>
                  </a:extLst>
                </p:cNvPr>
                <p:cNvSpPr/>
                <p:nvPr/>
              </p:nvSpPr>
              <p:spPr>
                <a:xfrm rot="4226554">
                  <a:off x="4365288" y="2369884"/>
                  <a:ext cx="283255" cy="434732"/>
                </a:xfrm>
                <a:custGeom>
                  <a:avLst/>
                  <a:gdLst>
                    <a:gd name="connsiteX0" fmla="*/ 15 w 455637"/>
                    <a:gd name="connsiteY0" fmla="*/ 40554 h 677413"/>
                    <a:gd name="connsiteX1" fmla="*/ 38349 w 455637"/>
                    <a:gd name="connsiteY1" fmla="*/ 15 h 677413"/>
                    <a:gd name="connsiteX2" fmla="*/ 78889 w 455637"/>
                    <a:gd name="connsiteY2" fmla="*/ 38349 h 677413"/>
                    <a:gd name="connsiteX3" fmla="*/ 82211 w 455637"/>
                    <a:gd name="connsiteY3" fmla="*/ 157185 h 677413"/>
                    <a:gd name="connsiteX4" fmla="*/ 135374 w 455637"/>
                    <a:gd name="connsiteY4" fmla="*/ 238263 h 677413"/>
                    <a:gd name="connsiteX5" fmla="*/ 143936 w 455637"/>
                    <a:gd name="connsiteY5" fmla="*/ 232041 h 677413"/>
                    <a:gd name="connsiteX6" fmla="*/ 143936 w 455637"/>
                    <a:gd name="connsiteY6" fmla="*/ 192525 h 677413"/>
                    <a:gd name="connsiteX7" fmla="*/ 162797 w 455637"/>
                    <a:gd name="connsiteY7" fmla="*/ 173665 h 677413"/>
                    <a:gd name="connsiteX8" fmla="*/ 198859 w 455637"/>
                    <a:gd name="connsiteY8" fmla="*/ 173665 h 677413"/>
                    <a:gd name="connsiteX9" fmla="*/ 203887 w 455637"/>
                    <a:gd name="connsiteY9" fmla="*/ 175748 h 677413"/>
                    <a:gd name="connsiteX10" fmla="*/ 206785 w 455637"/>
                    <a:gd name="connsiteY10" fmla="*/ 174980 h 677413"/>
                    <a:gd name="connsiteX11" fmla="*/ 215949 w 455637"/>
                    <a:gd name="connsiteY11" fmla="*/ 176216 h 677413"/>
                    <a:gd name="connsiteX12" fmla="*/ 217562 w 455637"/>
                    <a:gd name="connsiteY12" fmla="*/ 174893 h 677413"/>
                    <a:gd name="connsiteX13" fmla="*/ 248326 w 455637"/>
                    <a:gd name="connsiteY13" fmla="*/ 164291 h 677413"/>
                    <a:gd name="connsiteX14" fmla="*/ 287874 w 455637"/>
                    <a:gd name="connsiteY14" fmla="*/ 183567 h 677413"/>
                    <a:gd name="connsiteX15" fmla="*/ 289330 w 455637"/>
                    <a:gd name="connsiteY15" fmla="*/ 185211 h 677413"/>
                    <a:gd name="connsiteX16" fmla="*/ 294389 w 455637"/>
                    <a:gd name="connsiteY16" fmla="*/ 186210 h 677413"/>
                    <a:gd name="connsiteX17" fmla="*/ 384105 w 455637"/>
                    <a:gd name="connsiteY17" fmla="*/ 245969 h 677413"/>
                    <a:gd name="connsiteX18" fmla="*/ 394004 w 455637"/>
                    <a:gd name="connsiteY18" fmla="*/ 295359 h 677413"/>
                    <a:gd name="connsiteX19" fmla="*/ 394004 w 455637"/>
                    <a:gd name="connsiteY19" fmla="*/ 295358 h 677413"/>
                    <a:gd name="connsiteX20" fmla="*/ 344614 w 455637"/>
                    <a:gd name="connsiteY20" fmla="*/ 305257 h 677413"/>
                    <a:gd name="connsiteX21" fmla="*/ 276327 w 455637"/>
                    <a:gd name="connsiteY21" fmla="*/ 259773 h 677413"/>
                    <a:gd name="connsiteX22" fmla="*/ 272054 w 455637"/>
                    <a:gd name="connsiteY22" fmla="*/ 268539 h 677413"/>
                    <a:gd name="connsiteX23" fmla="*/ 433101 w 455637"/>
                    <a:gd name="connsiteY23" fmla="*/ 490156 h 677413"/>
                    <a:gd name="connsiteX24" fmla="*/ 407027 w 455637"/>
                    <a:gd name="connsiteY24" fmla="*/ 654878 h 677413"/>
                    <a:gd name="connsiteX25" fmla="*/ 407027 w 455637"/>
                    <a:gd name="connsiteY25" fmla="*/ 654876 h 677413"/>
                    <a:gd name="connsiteX26" fmla="*/ 242306 w 455637"/>
                    <a:gd name="connsiteY26" fmla="*/ 628803 h 677413"/>
                    <a:gd name="connsiteX27" fmla="*/ 68845 w 455637"/>
                    <a:gd name="connsiteY27" fmla="*/ 387237 h 677413"/>
                    <a:gd name="connsiteX28" fmla="*/ 51427 w 455637"/>
                    <a:gd name="connsiteY28" fmla="*/ 299266 h 677413"/>
                    <a:gd name="connsiteX29" fmla="*/ 12224 w 455637"/>
                    <a:gd name="connsiteY29" fmla="*/ 194347 h 677413"/>
                    <a:gd name="connsiteX30" fmla="*/ 10177 w 455637"/>
                    <a:gd name="connsiteY30" fmla="*/ 183569 h 677413"/>
                    <a:gd name="connsiteX31" fmla="*/ 3603 w 455637"/>
                    <a:gd name="connsiteY31" fmla="*/ 168872 h 677413"/>
                    <a:gd name="connsiteX0" fmla="*/ 15 w 455637"/>
                    <a:gd name="connsiteY0" fmla="*/ 40554 h 677413"/>
                    <a:gd name="connsiteX1" fmla="*/ 38349 w 455637"/>
                    <a:gd name="connsiteY1" fmla="*/ 15 h 677413"/>
                    <a:gd name="connsiteX2" fmla="*/ 78889 w 455637"/>
                    <a:gd name="connsiteY2" fmla="*/ 38349 h 677413"/>
                    <a:gd name="connsiteX3" fmla="*/ 82211 w 455637"/>
                    <a:gd name="connsiteY3" fmla="*/ 157185 h 677413"/>
                    <a:gd name="connsiteX4" fmla="*/ 135374 w 455637"/>
                    <a:gd name="connsiteY4" fmla="*/ 238263 h 677413"/>
                    <a:gd name="connsiteX5" fmla="*/ 143936 w 455637"/>
                    <a:gd name="connsiteY5" fmla="*/ 192525 h 677413"/>
                    <a:gd name="connsiteX6" fmla="*/ 162797 w 455637"/>
                    <a:gd name="connsiteY6" fmla="*/ 173665 h 677413"/>
                    <a:gd name="connsiteX7" fmla="*/ 198859 w 455637"/>
                    <a:gd name="connsiteY7" fmla="*/ 173665 h 677413"/>
                    <a:gd name="connsiteX8" fmla="*/ 203887 w 455637"/>
                    <a:gd name="connsiteY8" fmla="*/ 175748 h 677413"/>
                    <a:gd name="connsiteX9" fmla="*/ 206785 w 455637"/>
                    <a:gd name="connsiteY9" fmla="*/ 174980 h 677413"/>
                    <a:gd name="connsiteX10" fmla="*/ 215949 w 455637"/>
                    <a:gd name="connsiteY10" fmla="*/ 176216 h 677413"/>
                    <a:gd name="connsiteX11" fmla="*/ 217562 w 455637"/>
                    <a:gd name="connsiteY11" fmla="*/ 174893 h 677413"/>
                    <a:gd name="connsiteX12" fmla="*/ 248326 w 455637"/>
                    <a:gd name="connsiteY12" fmla="*/ 164291 h 677413"/>
                    <a:gd name="connsiteX13" fmla="*/ 287874 w 455637"/>
                    <a:gd name="connsiteY13" fmla="*/ 183567 h 677413"/>
                    <a:gd name="connsiteX14" fmla="*/ 289330 w 455637"/>
                    <a:gd name="connsiteY14" fmla="*/ 185211 h 677413"/>
                    <a:gd name="connsiteX15" fmla="*/ 294389 w 455637"/>
                    <a:gd name="connsiteY15" fmla="*/ 186210 h 677413"/>
                    <a:gd name="connsiteX16" fmla="*/ 384105 w 455637"/>
                    <a:gd name="connsiteY16" fmla="*/ 245969 h 677413"/>
                    <a:gd name="connsiteX17" fmla="*/ 394004 w 455637"/>
                    <a:gd name="connsiteY17" fmla="*/ 295359 h 677413"/>
                    <a:gd name="connsiteX18" fmla="*/ 394004 w 455637"/>
                    <a:gd name="connsiteY18" fmla="*/ 295358 h 677413"/>
                    <a:gd name="connsiteX19" fmla="*/ 344614 w 455637"/>
                    <a:gd name="connsiteY19" fmla="*/ 305257 h 677413"/>
                    <a:gd name="connsiteX20" fmla="*/ 276327 w 455637"/>
                    <a:gd name="connsiteY20" fmla="*/ 259773 h 677413"/>
                    <a:gd name="connsiteX21" fmla="*/ 272054 w 455637"/>
                    <a:gd name="connsiteY21" fmla="*/ 268539 h 677413"/>
                    <a:gd name="connsiteX22" fmla="*/ 433101 w 455637"/>
                    <a:gd name="connsiteY22" fmla="*/ 490156 h 677413"/>
                    <a:gd name="connsiteX23" fmla="*/ 407027 w 455637"/>
                    <a:gd name="connsiteY23" fmla="*/ 654878 h 677413"/>
                    <a:gd name="connsiteX24" fmla="*/ 407027 w 455637"/>
                    <a:gd name="connsiteY24" fmla="*/ 654876 h 677413"/>
                    <a:gd name="connsiteX25" fmla="*/ 242306 w 455637"/>
                    <a:gd name="connsiteY25" fmla="*/ 628803 h 677413"/>
                    <a:gd name="connsiteX26" fmla="*/ 68845 w 455637"/>
                    <a:gd name="connsiteY26" fmla="*/ 387237 h 677413"/>
                    <a:gd name="connsiteX27" fmla="*/ 51427 w 455637"/>
                    <a:gd name="connsiteY27" fmla="*/ 299266 h 677413"/>
                    <a:gd name="connsiteX28" fmla="*/ 12224 w 455637"/>
                    <a:gd name="connsiteY28" fmla="*/ 194347 h 677413"/>
                    <a:gd name="connsiteX29" fmla="*/ 10177 w 455637"/>
                    <a:gd name="connsiteY29" fmla="*/ 183569 h 677413"/>
                    <a:gd name="connsiteX30" fmla="*/ 3603 w 455637"/>
                    <a:gd name="connsiteY30" fmla="*/ 168872 h 677413"/>
                    <a:gd name="connsiteX31" fmla="*/ 15 w 455637"/>
                    <a:gd name="connsiteY31" fmla="*/ 40554 h 677413"/>
                    <a:gd name="connsiteX0" fmla="*/ 15 w 441378"/>
                    <a:gd name="connsiteY0" fmla="*/ 40554 h 677413"/>
                    <a:gd name="connsiteX1" fmla="*/ 38349 w 441378"/>
                    <a:gd name="connsiteY1" fmla="*/ 15 h 677413"/>
                    <a:gd name="connsiteX2" fmla="*/ 78889 w 441378"/>
                    <a:gd name="connsiteY2" fmla="*/ 38349 h 677413"/>
                    <a:gd name="connsiteX3" fmla="*/ 82211 w 441378"/>
                    <a:gd name="connsiteY3" fmla="*/ 157185 h 677413"/>
                    <a:gd name="connsiteX4" fmla="*/ 135374 w 441378"/>
                    <a:gd name="connsiteY4" fmla="*/ 238263 h 677413"/>
                    <a:gd name="connsiteX5" fmla="*/ 143936 w 441378"/>
                    <a:gd name="connsiteY5" fmla="*/ 192525 h 677413"/>
                    <a:gd name="connsiteX6" fmla="*/ 162797 w 441378"/>
                    <a:gd name="connsiteY6" fmla="*/ 173665 h 677413"/>
                    <a:gd name="connsiteX7" fmla="*/ 198859 w 441378"/>
                    <a:gd name="connsiteY7" fmla="*/ 173665 h 677413"/>
                    <a:gd name="connsiteX8" fmla="*/ 203887 w 441378"/>
                    <a:gd name="connsiteY8" fmla="*/ 175748 h 677413"/>
                    <a:gd name="connsiteX9" fmla="*/ 206785 w 441378"/>
                    <a:gd name="connsiteY9" fmla="*/ 174980 h 677413"/>
                    <a:gd name="connsiteX10" fmla="*/ 215949 w 441378"/>
                    <a:gd name="connsiteY10" fmla="*/ 176216 h 677413"/>
                    <a:gd name="connsiteX11" fmla="*/ 217562 w 441378"/>
                    <a:gd name="connsiteY11" fmla="*/ 174893 h 677413"/>
                    <a:gd name="connsiteX12" fmla="*/ 248326 w 441378"/>
                    <a:gd name="connsiteY12" fmla="*/ 164291 h 677413"/>
                    <a:gd name="connsiteX13" fmla="*/ 287874 w 441378"/>
                    <a:gd name="connsiteY13" fmla="*/ 183567 h 677413"/>
                    <a:gd name="connsiteX14" fmla="*/ 289330 w 441378"/>
                    <a:gd name="connsiteY14" fmla="*/ 185211 h 677413"/>
                    <a:gd name="connsiteX15" fmla="*/ 294389 w 441378"/>
                    <a:gd name="connsiteY15" fmla="*/ 186210 h 677413"/>
                    <a:gd name="connsiteX16" fmla="*/ 384105 w 441378"/>
                    <a:gd name="connsiteY16" fmla="*/ 245969 h 677413"/>
                    <a:gd name="connsiteX17" fmla="*/ 394004 w 441378"/>
                    <a:gd name="connsiteY17" fmla="*/ 295359 h 677413"/>
                    <a:gd name="connsiteX18" fmla="*/ 394004 w 441378"/>
                    <a:gd name="connsiteY18" fmla="*/ 295358 h 677413"/>
                    <a:gd name="connsiteX19" fmla="*/ 344614 w 441378"/>
                    <a:gd name="connsiteY19" fmla="*/ 305257 h 677413"/>
                    <a:gd name="connsiteX20" fmla="*/ 276327 w 441378"/>
                    <a:gd name="connsiteY20" fmla="*/ 259773 h 677413"/>
                    <a:gd name="connsiteX21" fmla="*/ 272054 w 441378"/>
                    <a:gd name="connsiteY21" fmla="*/ 268539 h 677413"/>
                    <a:gd name="connsiteX22" fmla="*/ 407083 w 441378"/>
                    <a:gd name="connsiteY22" fmla="*/ 428986 h 677413"/>
                    <a:gd name="connsiteX23" fmla="*/ 407027 w 441378"/>
                    <a:gd name="connsiteY23" fmla="*/ 654878 h 677413"/>
                    <a:gd name="connsiteX24" fmla="*/ 407027 w 441378"/>
                    <a:gd name="connsiteY24" fmla="*/ 654876 h 677413"/>
                    <a:gd name="connsiteX25" fmla="*/ 242306 w 441378"/>
                    <a:gd name="connsiteY25" fmla="*/ 628803 h 677413"/>
                    <a:gd name="connsiteX26" fmla="*/ 68845 w 441378"/>
                    <a:gd name="connsiteY26" fmla="*/ 387237 h 677413"/>
                    <a:gd name="connsiteX27" fmla="*/ 51427 w 441378"/>
                    <a:gd name="connsiteY27" fmla="*/ 299266 h 677413"/>
                    <a:gd name="connsiteX28" fmla="*/ 12224 w 441378"/>
                    <a:gd name="connsiteY28" fmla="*/ 194347 h 677413"/>
                    <a:gd name="connsiteX29" fmla="*/ 10177 w 441378"/>
                    <a:gd name="connsiteY29" fmla="*/ 183569 h 677413"/>
                    <a:gd name="connsiteX30" fmla="*/ 3603 w 441378"/>
                    <a:gd name="connsiteY30" fmla="*/ 168872 h 677413"/>
                    <a:gd name="connsiteX31" fmla="*/ 15 w 441378"/>
                    <a:gd name="connsiteY31" fmla="*/ 40554 h 677413"/>
                    <a:gd name="connsiteX0" fmla="*/ 15 w 441378"/>
                    <a:gd name="connsiteY0" fmla="*/ 40554 h 677413"/>
                    <a:gd name="connsiteX1" fmla="*/ 38349 w 441378"/>
                    <a:gd name="connsiteY1" fmla="*/ 15 h 677413"/>
                    <a:gd name="connsiteX2" fmla="*/ 78889 w 441378"/>
                    <a:gd name="connsiteY2" fmla="*/ 38349 h 677413"/>
                    <a:gd name="connsiteX3" fmla="*/ 82211 w 441378"/>
                    <a:gd name="connsiteY3" fmla="*/ 157185 h 677413"/>
                    <a:gd name="connsiteX4" fmla="*/ 135374 w 441378"/>
                    <a:gd name="connsiteY4" fmla="*/ 238263 h 677413"/>
                    <a:gd name="connsiteX5" fmla="*/ 143936 w 441378"/>
                    <a:gd name="connsiteY5" fmla="*/ 192525 h 677413"/>
                    <a:gd name="connsiteX6" fmla="*/ 162797 w 441378"/>
                    <a:gd name="connsiteY6" fmla="*/ 173665 h 677413"/>
                    <a:gd name="connsiteX7" fmla="*/ 198859 w 441378"/>
                    <a:gd name="connsiteY7" fmla="*/ 173665 h 677413"/>
                    <a:gd name="connsiteX8" fmla="*/ 203887 w 441378"/>
                    <a:gd name="connsiteY8" fmla="*/ 175748 h 677413"/>
                    <a:gd name="connsiteX9" fmla="*/ 206785 w 441378"/>
                    <a:gd name="connsiteY9" fmla="*/ 174980 h 677413"/>
                    <a:gd name="connsiteX10" fmla="*/ 215949 w 441378"/>
                    <a:gd name="connsiteY10" fmla="*/ 176216 h 677413"/>
                    <a:gd name="connsiteX11" fmla="*/ 217562 w 441378"/>
                    <a:gd name="connsiteY11" fmla="*/ 174893 h 677413"/>
                    <a:gd name="connsiteX12" fmla="*/ 248326 w 441378"/>
                    <a:gd name="connsiteY12" fmla="*/ 164291 h 677413"/>
                    <a:gd name="connsiteX13" fmla="*/ 287874 w 441378"/>
                    <a:gd name="connsiteY13" fmla="*/ 183567 h 677413"/>
                    <a:gd name="connsiteX14" fmla="*/ 289330 w 441378"/>
                    <a:gd name="connsiteY14" fmla="*/ 185211 h 677413"/>
                    <a:gd name="connsiteX15" fmla="*/ 294389 w 441378"/>
                    <a:gd name="connsiteY15" fmla="*/ 186210 h 677413"/>
                    <a:gd name="connsiteX16" fmla="*/ 384105 w 441378"/>
                    <a:gd name="connsiteY16" fmla="*/ 245969 h 677413"/>
                    <a:gd name="connsiteX17" fmla="*/ 394004 w 441378"/>
                    <a:gd name="connsiteY17" fmla="*/ 295359 h 677413"/>
                    <a:gd name="connsiteX18" fmla="*/ 394004 w 441378"/>
                    <a:gd name="connsiteY18" fmla="*/ 295358 h 677413"/>
                    <a:gd name="connsiteX19" fmla="*/ 344614 w 441378"/>
                    <a:gd name="connsiteY19" fmla="*/ 305257 h 677413"/>
                    <a:gd name="connsiteX20" fmla="*/ 276327 w 441378"/>
                    <a:gd name="connsiteY20" fmla="*/ 259773 h 677413"/>
                    <a:gd name="connsiteX21" fmla="*/ 272054 w 441378"/>
                    <a:gd name="connsiteY21" fmla="*/ 268539 h 677413"/>
                    <a:gd name="connsiteX22" fmla="*/ 407083 w 441378"/>
                    <a:gd name="connsiteY22" fmla="*/ 428986 h 677413"/>
                    <a:gd name="connsiteX23" fmla="*/ 407027 w 441378"/>
                    <a:gd name="connsiteY23" fmla="*/ 654878 h 677413"/>
                    <a:gd name="connsiteX24" fmla="*/ 407027 w 441378"/>
                    <a:gd name="connsiteY24" fmla="*/ 654876 h 677413"/>
                    <a:gd name="connsiteX25" fmla="*/ 242306 w 441378"/>
                    <a:gd name="connsiteY25" fmla="*/ 628803 h 677413"/>
                    <a:gd name="connsiteX26" fmla="*/ 68845 w 441378"/>
                    <a:gd name="connsiteY26" fmla="*/ 387237 h 677413"/>
                    <a:gd name="connsiteX27" fmla="*/ 51427 w 441378"/>
                    <a:gd name="connsiteY27" fmla="*/ 299266 h 677413"/>
                    <a:gd name="connsiteX28" fmla="*/ 12224 w 441378"/>
                    <a:gd name="connsiteY28" fmla="*/ 194347 h 677413"/>
                    <a:gd name="connsiteX29" fmla="*/ 10177 w 441378"/>
                    <a:gd name="connsiteY29" fmla="*/ 183569 h 677413"/>
                    <a:gd name="connsiteX30" fmla="*/ 3603 w 441378"/>
                    <a:gd name="connsiteY30" fmla="*/ 168872 h 677413"/>
                    <a:gd name="connsiteX31" fmla="*/ 15 w 441378"/>
                    <a:gd name="connsiteY31" fmla="*/ 40554 h 6774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441378" h="677413">
                      <a:moveTo>
                        <a:pt x="15" y="40554"/>
                      </a:moveTo>
                      <a:cubicBezTo>
                        <a:pt x="-594" y="18774"/>
                        <a:pt x="16568" y="624"/>
                        <a:pt x="38349" y="15"/>
                      </a:cubicBezTo>
                      <a:cubicBezTo>
                        <a:pt x="60130" y="-594"/>
                        <a:pt x="78279" y="16568"/>
                        <a:pt x="78889" y="38349"/>
                      </a:cubicBezTo>
                      <a:cubicBezTo>
                        <a:pt x="79996" y="77961"/>
                        <a:pt x="81104" y="117573"/>
                        <a:pt x="82211" y="157185"/>
                      </a:cubicBezTo>
                      <a:lnTo>
                        <a:pt x="135374" y="238263"/>
                      </a:lnTo>
                      <a:lnTo>
                        <a:pt x="143936" y="192525"/>
                      </a:lnTo>
                      <a:cubicBezTo>
                        <a:pt x="143936" y="182109"/>
                        <a:pt x="152381" y="173665"/>
                        <a:pt x="162797" y="173665"/>
                      </a:cubicBezTo>
                      <a:lnTo>
                        <a:pt x="198859" y="173665"/>
                      </a:lnTo>
                      <a:lnTo>
                        <a:pt x="203887" y="175748"/>
                      </a:lnTo>
                      <a:lnTo>
                        <a:pt x="206785" y="174980"/>
                      </a:lnTo>
                      <a:lnTo>
                        <a:pt x="215949" y="176216"/>
                      </a:lnTo>
                      <a:lnTo>
                        <a:pt x="217562" y="174893"/>
                      </a:lnTo>
                      <a:cubicBezTo>
                        <a:pt x="223130" y="163470"/>
                        <a:pt x="236903" y="158723"/>
                        <a:pt x="248326" y="164291"/>
                      </a:cubicBezTo>
                      <a:lnTo>
                        <a:pt x="287874" y="183567"/>
                      </a:lnTo>
                      <a:lnTo>
                        <a:pt x="289330" y="185211"/>
                      </a:lnTo>
                      <a:lnTo>
                        <a:pt x="294389" y="186210"/>
                      </a:lnTo>
                      <a:lnTo>
                        <a:pt x="384105" y="245969"/>
                      </a:lnTo>
                      <a:cubicBezTo>
                        <a:pt x="400479" y="256874"/>
                        <a:pt x="404910" y="278987"/>
                        <a:pt x="394004" y="295359"/>
                      </a:cubicBezTo>
                      <a:lnTo>
                        <a:pt x="394004" y="295358"/>
                      </a:lnTo>
                      <a:cubicBezTo>
                        <a:pt x="383099" y="311731"/>
                        <a:pt x="360986" y="316162"/>
                        <a:pt x="344614" y="305257"/>
                      </a:cubicBezTo>
                      <a:lnTo>
                        <a:pt x="276327" y="259773"/>
                      </a:lnTo>
                      <a:lnTo>
                        <a:pt x="272054" y="268539"/>
                      </a:lnTo>
                      <a:cubicBezTo>
                        <a:pt x="317064" y="322021"/>
                        <a:pt x="382857" y="352570"/>
                        <a:pt x="407083" y="428986"/>
                      </a:cubicBezTo>
                      <a:cubicBezTo>
                        <a:pt x="445369" y="481673"/>
                        <a:pt x="459715" y="616591"/>
                        <a:pt x="407027" y="654878"/>
                      </a:cubicBezTo>
                      <a:lnTo>
                        <a:pt x="407027" y="654876"/>
                      </a:lnTo>
                      <a:cubicBezTo>
                        <a:pt x="354341" y="693164"/>
                        <a:pt x="280592" y="681490"/>
                        <a:pt x="242306" y="628803"/>
                      </a:cubicBezTo>
                      <a:lnTo>
                        <a:pt x="68845" y="387237"/>
                      </a:lnTo>
                      <a:cubicBezTo>
                        <a:pt x="37032" y="332314"/>
                        <a:pt x="56512" y="325904"/>
                        <a:pt x="51427" y="299266"/>
                      </a:cubicBezTo>
                      <a:lnTo>
                        <a:pt x="12224" y="194347"/>
                      </a:lnTo>
                      <a:lnTo>
                        <a:pt x="10177" y="183569"/>
                      </a:lnTo>
                      <a:lnTo>
                        <a:pt x="3603" y="168872"/>
                      </a:lnTo>
                      <a:lnTo>
                        <a:pt x="15" y="4055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18" name="四角形: 上の 2 つの角を丸める 417">
                <a:extLst>
                  <a:ext uri="{FF2B5EF4-FFF2-40B4-BE49-F238E27FC236}">
                    <a16:creationId xmlns:a16="http://schemas.microsoft.com/office/drawing/2014/main" id="{E0307D15-0604-459A-9D0C-4D08E427E9EA}"/>
                  </a:ext>
                </a:extLst>
              </p:cNvPr>
              <p:cNvSpPr/>
              <p:nvPr/>
            </p:nvSpPr>
            <p:spPr>
              <a:xfrm rot="11278611">
                <a:off x="7198007" y="2762342"/>
                <a:ext cx="231615" cy="638748"/>
              </a:xfrm>
              <a:prstGeom prst="round2SameRect">
                <a:avLst>
                  <a:gd name="adj1" fmla="val 50000"/>
                  <a:gd name="adj2" fmla="val 23459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9" name="四角形: 上の 2 つの角を丸める 418">
                <a:extLst>
                  <a:ext uri="{FF2B5EF4-FFF2-40B4-BE49-F238E27FC236}">
                    <a16:creationId xmlns:a16="http://schemas.microsoft.com/office/drawing/2014/main" id="{599426E3-06A1-4B29-8AE3-9B467BDA797E}"/>
                  </a:ext>
                </a:extLst>
              </p:cNvPr>
              <p:cNvSpPr/>
              <p:nvPr/>
            </p:nvSpPr>
            <p:spPr>
              <a:xfrm rot="11424787">
                <a:off x="7264397" y="2713970"/>
                <a:ext cx="184227" cy="54302"/>
              </a:xfrm>
              <a:prstGeom prst="round2SameRect">
                <a:avLst>
                  <a:gd name="adj1" fmla="val 11874"/>
                  <a:gd name="adj2" fmla="val 20578"/>
                </a:avLst>
              </a:pr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87" name="グループ化 486">
              <a:extLst>
                <a:ext uri="{FF2B5EF4-FFF2-40B4-BE49-F238E27FC236}">
                  <a16:creationId xmlns:a16="http://schemas.microsoft.com/office/drawing/2014/main" id="{D0CAECA8-C6A6-4967-8F76-93D2A6516857}"/>
                </a:ext>
              </a:extLst>
            </p:cNvPr>
            <p:cNvGrpSpPr/>
            <p:nvPr/>
          </p:nvGrpSpPr>
          <p:grpSpPr>
            <a:xfrm>
              <a:off x="8096055" y="2727983"/>
              <a:ext cx="658581" cy="441249"/>
              <a:chOff x="2243895" y="2750843"/>
              <a:chExt cx="658581" cy="441249"/>
            </a:xfrm>
          </p:grpSpPr>
          <p:sp>
            <p:nvSpPr>
              <p:cNvPr id="488" name="吹き出し: 円形 487">
                <a:extLst>
                  <a:ext uri="{FF2B5EF4-FFF2-40B4-BE49-F238E27FC236}">
                    <a16:creationId xmlns:a16="http://schemas.microsoft.com/office/drawing/2014/main" id="{0221CCC7-F9A4-4223-AEB4-CBDD0AADF530}"/>
                  </a:ext>
                </a:extLst>
              </p:cNvPr>
              <p:cNvSpPr/>
              <p:nvPr/>
            </p:nvSpPr>
            <p:spPr bwMode="auto">
              <a:xfrm>
                <a:off x="2243895" y="2750843"/>
                <a:ext cx="658581" cy="441249"/>
              </a:xfrm>
              <a:prstGeom prst="wedgeEllipseCallout">
                <a:avLst>
                  <a:gd name="adj1" fmla="val -34332"/>
                  <a:gd name="adj2" fmla="val -77092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89" name="テキスト ボックス 488">
                <a:extLst>
                  <a:ext uri="{FF2B5EF4-FFF2-40B4-BE49-F238E27FC236}">
                    <a16:creationId xmlns:a16="http://schemas.microsoft.com/office/drawing/2014/main" id="{45A920DF-C501-4E89-9E89-D0304E2B0656}"/>
                  </a:ext>
                </a:extLst>
              </p:cNvPr>
              <p:cNvSpPr txBox="1"/>
              <p:nvPr/>
            </p:nvSpPr>
            <p:spPr>
              <a:xfrm>
                <a:off x="2375001" y="2870655"/>
                <a:ext cx="411351" cy="18698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sz="12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モグモグ</a:t>
                </a:r>
              </a:p>
            </p:txBody>
          </p:sp>
        </p:grp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4E668804-68B4-412C-BC63-0892B93DBC0B}"/>
              </a:ext>
            </a:extLst>
          </p:cNvPr>
          <p:cNvGrpSpPr/>
          <p:nvPr/>
        </p:nvGrpSpPr>
        <p:grpSpPr>
          <a:xfrm>
            <a:off x="7055434" y="4223801"/>
            <a:ext cx="1716376" cy="2164596"/>
            <a:chOff x="7055434" y="4223801"/>
            <a:chExt cx="1716376" cy="2164596"/>
          </a:xfrm>
        </p:grpSpPr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D0098947-ACA3-49BD-8812-EABE9F048291}"/>
                </a:ext>
              </a:extLst>
            </p:cNvPr>
            <p:cNvGrpSpPr/>
            <p:nvPr/>
          </p:nvGrpSpPr>
          <p:grpSpPr>
            <a:xfrm>
              <a:off x="7254398" y="4223801"/>
              <a:ext cx="1296103" cy="2164596"/>
              <a:chOff x="7254398" y="4223801"/>
              <a:chExt cx="1296103" cy="2164596"/>
            </a:xfrm>
          </p:grpSpPr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11EE31EB-B026-46B5-A88A-0FEB942FF0D8}"/>
                  </a:ext>
                </a:extLst>
              </p:cNvPr>
              <p:cNvGrpSpPr/>
              <p:nvPr/>
            </p:nvGrpSpPr>
            <p:grpSpPr>
              <a:xfrm flipH="1">
                <a:off x="8294390" y="5736265"/>
                <a:ext cx="256111" cy="181092"/>
                <a:chOff x="8530749" y="5736265"/>
                <a:chExt cx="256111" cy="181092"/>
              </a:xfrm>
            </p:grpSpPr>
            <p:sp>
              <p:nvSpPr>
                <p:cNvPr id="290" name="台形 289">
                  <a:extLst>
                    <a:ext uri="{FF2B5EF4-FFF2-40B4-BE49-F238E27FC236}">
                      <a16:creationId xmlns:a16="http://schemas.microsoft.com/office/drawing/2014/main" id="{88BD2142-983D-40EB-8E48-07E5CA83D652}"/>
                    </a:ext>
                  </a:extLst>
                </p:cNvPr>
                <p:cNvSpPr/>
                <p:nvPr/>
              </p:nvSpPr>
              <p:spPr>
                <a:xfrm rot="900000">
                  <a:off x="8530749" y="5736265"/>
                  <a:ext cx="256111" cy="154327"/>
                </a:xfrm>
                <a:prstGeom prst="trapezoid">
                  <a:avLst/>
                </a:prstGeom>
                <a:solidFill>
                  <a:srgbClr val="FF505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1" name="台形 290">
                  <a:extLst>
                    <a:ext uri="{FF2B5EF4-FFF2-40B4-BE49-F238E27FC236}">
                      <a16:creationId xmlns:a16="http://schemas.microsoft.com/office/drawing/2014/main" id="{8C3BDEEF-1A91-4693-A569-E465E6CCDF25}"/>
                    </a:ext>
                  </a:extLst>
                </p:cNvPr>
                <p:cNvSpPr/>
                <p:nvPr/>
              </p:nvSpPr>
              <p:spPr>
                <a:xfrm rot="900000">
                  <a:off x="8564974" y="5763030"/>
                  <a:ext cx="187662" cy="154327"/>
                </a:xfrm>
                <a:prstGeom prst="trapezoid">
                  <a:avLst/>
                </a:prstGeom>
                <a:solidFill>
                  <a:srgbClr val="FF505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82" name="グループ化 281">
                <a:extLst>
                  <a:ext uri="{FF2B5EF4-FFF2-40B4-BE49-F238E27FC236}">
                    <a16:creationId xmlns:a16="http://schemas.microsoft.com/office/drawing/2014/main" id="{4CC9AE6F-8CAC-4186-8528-D0E198B637CB}"/>
                  </a:ext>
                </a:extLst>
              </p:cNvPr>
              <p:cNvGrpSpPr/>
              <p:nvPr/>
            </p:nvGrpSpPr>
            <p:grpSpPr>
              <a:xfrm>
                <a:off x="7254398" y="4223801"/>
                <a:ext cx="1253694" cy="2164596"/>
                <a:chOff x="4021057" y="3456050"/>
                <a:chExt cx="1253694" cy="2164596"/>
              </a:xfrm>
            </p:grpSpPr>
            <p:sp>
              <p:nvSpPr>
                <p:cNvPr id="299" name="フリーフォーム: 図形 298">
                  <a:extLst>
                    <a:ext uri="{FF2B5EF4-FFF2-40B4-BE49-F238E27FC236}">
                      <a16:creationId xmlns:a16="http://schemas.microsoft.com/office/drawing/2014/main" id="{3C2C9DF0-0193-4A6B-BF7B-D2BD1CF479F5}"/>
                    </a:ext>
                  </a:extLst>
                </p:cNvPr>
                <p:cNvSpPr/>
                <p:nvPr/>
              </p:nvSpPr>
              <p:spPr>
                <a:xfrm>
                  <a:off x="4120702" y="3484942"/>
                  <a:ext cx="1083847" cy="1769638"/>
                </a:xfrm>
                <a:custGeom>
                  <a:avLst/>
                  <a:gdLst>
                    <a:gd name="connsiteX0" fmla="*/ 428670 w 1083847"/>
                    <a:gd name="connsiteY0" fmla="*/ 0 h 1769638"/>
                    <a:gd name="connsiteX1" fmla="*/ 515063 w 1083847"/>
                    <a:gd name="connsiteY1" fmla="*/ 9937 h 1769638"/>
                    <a:gd name="connsiteX2" fmla="*/ 541924 w 1083847"/>
                    <a:gd name="connsiteY2" fmla="*/ 19450 h 1769638"/>
                    <a:gd name="connsiteX3" fmla="*/ 568786 w 1083847"/>
                    <a:gd name="connsiteY3" fmla="*/ 9937 h 1769638"/>
                    <a:gd name="connsiteX4" fmla="*/ 655177 w 1083847"/>
                    <a:gd name="connsiteY4" fmla="*/ 0 h 1769638"/>
                    <a:gd name="connsiteX5" fmla="*/ 1083847 w 1083847"/>
                    <a:gd name="connsiteY5" fmla="*/ 489087 h 1769638"/>
                    <a:gd name="connsiteX6" fmla="*/ 1010637 w 1083847"/>
                    <a:gd name="connsiteY6" fmla="*/ 762540 h 1769638"/>
                    <a:gd name="connsiteX7" fmla="*/ 977435 w 1083847"/>
                    <a:gd name="connsiteY7" fmla="*/ 808453 h 1769638"/>
                    <a:gd name="connsiteX8" fmla="*/ 943820 w 1083847"/>
                    <a:gd name="connsiteY8" fmla="*/ 904758 h 1769638"/>
                    <a:gd name="connsiteX9" fmla="*/ 982370 w 1083847"/>
                    <a:gd name="connsiteY9" fmla="*/ 1702751 h 1769638"/>
                    <a:gd name="connsiteX10" fmla="*/ 982370 w 1083847"/>
                    <a:gd name="connsiteY10" fmla="*/ 1702752 h 1769638"/>
                    <a:gd name="connsiteX11" fmla="*/ 741249 w 1083847"/>
                    <a:gd name="connsiteY11" fmla="*/ 1625179 h 1769638"/>
                    <a:gd name="connsiteX12" fmla="*/ 728733 w 1083847"/>
                    <a:gd name="connsiteY12" fmla="*/ 1614302 h 1769638"/>
                    <a:gd name="connsiteX13" fmla="*/ 701630 w 1083847"/>
                    <a:gd name="connsiteY13" fmla="*/ 1660570 h 1769638"/>
                    <a:gd name="connsiteX14" fmla="*/ 529056 w 1083847"/>
                    <a:gd name="connsiteY14" fmla="*/ 1769638 h 1769638"/>
                    <a:gd name="connsiteX15" fmla="*/ 356482 w 1083847"/>
                    <a:gd name="connsiteY15" fmla="*/ 1660570 h 1769638"/>
                    <a:gd name="connsiteX16" fmla="*/ 332103 w 1083847"/>
                    <a:gd name="connsiteY16" fmla="*/ 1618952 h 1769638"/>
                    <a:gd name="connsiteX17" fmla="*/ 324938 w 1083847"/>
                    <a:gd name="connsiteY17" fmla="*/ 1625179 h 1769638"/>
                    <a:gd name="connsiteX18" fmla="*/ 83817 w 1083847"/>
                    <a:gd name="connsiteY18" fmla="*/ 1702752 h 1769638"/>
                    <a:gd name="connsiteX19" fmla="*/ 83817 w 1083847"/>
                    <a:gd name="connsiteY19" fmla="*/ 1702751 h 1769638"/>
                    <a:gd name="connsiteX20" fmla="*/ 83817 w 1083847"/>
                    <a:gd name="connsiteY20" fmla="*/ 794314 h 1769638"/>
                    <a:gd name="connsiteX21" fmla="*/ 97217 w 1083847"/>
                    <a:gd name="connsiteY21" fmla="*/ 795737 h 1769638"/>
                    <a:gd name="connsiteX22" fmla="*/ 73210 w 1083847"/>
                    <a:gd name="connsiteY22" fmla="*/ 762540 h 1769638"/>
                    <a:gd name="connsiteX23" fmla="*/ 0 w 1083847"/>
                    <a:gd name="connsiteY23" fmla="*/ 489087 h 1769638"/>
                    <a:gd name="connsiteX24" fmla="*/ 428670 w 1083847"/>
                    <a:gd name="connsiteY24" fmla="*/ 0 h 176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83847" h="1769638">
                      <a:moveTo>
                        <a:pt x="428670" y="0"/>
                      </a:moveTo>
                      <a:cubicBezTo>
                        <a:pt x="458264" y="0"/>
                        <a:pt x="487157" y="3422"/>
                        <a:pt x="515063" y="9937"/>
                      </a:cubicBezTo>
                      <a:lnTo>
                        <a:pt x="541924" y="19450"/>
                      </a:lnTo>
                      <a:lnTo>
                        <a:pt x="568786" y="9937"/>
                      </a:lnTo>
                      <a:cubicBezTo>
                        <a:pt x="596690" y="3422"/>
                        <a:pt x="625583" y="0"/>
                        <a:pt x="655177" y="0"/>
                      </a:cubicBezTo>
                      <a:cubicBezTo>
                        <a:pt x="891925" y="0"/>
                        <a:pt x="1083847" y="218972"/>
                        <a:pt x="1083847" y="489087"/>
                      </a:cubicBezTo>
                      <a:cubicBezTo>
                        <a:pt x="1083847" y="590380"/>
                        <a:pt x="1056858" y="684481"/>
                        <a:pt x="1010637" y="762540"/>
                      </a:cubicBezTo>
                      <a:lnTo>
                        <a:pt x="977435" y="808453"/>
                      </a:lnTo>
                      <a:lnTo>
                        <a:pt x="943820" y="904758"/>
                      </a:lnTo>
                      <a:cubicBezTo>
                        <a:pt x="866720" y="1165916"/>
                        <a:pt x="879570" y="1448852"/>
                        <a:pt x="982370" y="1702751"/>
                      </a:cubicBezTo>
                      <a:lnTo>
                        <a:pt x="982370" y="1702752"/>
                      </a:lnTo>
                      <a:cubicBezTo>
                        <a:pt x="893053" y="1702752"/>
                        <a:pt x="810078" y="1674155"/>
                        <a:pt x="741249" y="1625179"/>
                      </a:cubicBezTo>
                      <a:lnTo>
                        <a:pt x="728733" y="1614302"/>
                      </a:lnTo>
                      <a:lnTo>
                        <a:pt x="701630" y="1660570"/>
                      </a:lnTo>
                      <a:cubicBezTo>
                        <a:pt x="652368" y="1729430"/>
                        <a:pt x="592982" y="1769638"/>
                        <a:pt x="529056" y="1769638"/>
                      </a:cubicBezTo>
                      <a:cubicBezTo>
                        <a:pt x="465131" y="1769638"/>
                        <a:pt x="405744" y="1729430"/>
                        <a:pt x="356482" y="1660570"/>
                      </a:cubicBezTo>
                      <a:lnTo>
                        <a:pt x="332103" y="1618952"/>
                      </a:lnTo>
                      <a:lnTo>
                        <a:pt x="324938" y="1625179"/>
                      </a:lnTo>
                      <a:cubicBezTo>
                        <a:pt x="256109" y="1674155"/>
                        <a:pt x="173134" y="1702752"/>
                        <a:pt x="83817" y="1702752"/>
                      </a:cubicBezTo>
                      <a:lnTo>
                        <a:pt x="83817" y="1702751"/>
                      </a:lnTo>
                      <a:cubicBezTo>
                        <a:pt x="201303" y="1412580"/>
                        <a:pt x="201303" y="1084485"/>
                        <a:pt x="83817" y="794314"/>
                      </a:cubicBezTo>
                      <a:lnTo>
                        <a:pt x="97217" y="795737"/>
                      </a:lnTo>
                      <a:lnTo>
                        <a:pt x="73210" y="762540"/>
                      </a:lnTo>
                      <a:cubicBezTo>
                        <a:pt x="26989" y="684481"/>
                        <a:pt x="0" y="590380"/>
                        <a:pt x="0" y="489087"/>
                      </a:cubicBezTo>
                      <a:cubicBezTo>
                        <a:pt x="0" y="218972"/>
                        <a:pt x="191922" y="0"/>
                        <a:pt x="42867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01" name="グループ化 300">
                  <a:extLst>
                    <a:ext uri="{FF2B5EF4-FFF2-40B4-BE49-F238E27FC236}">
                      <a16:creationId xmlns:a16="http://schemas.microsoft.com/office/drawing/2014/main" id="{C30D5472-3F07-4493-A213-6768C7193B94}"/>
                    </a:ext>
                  </a:extLst>
                </p:cNvPr>
                <p:cNvGrpSpPr/>
                <p:nvPr/>
              </p:nvGrpSpPr>
              <p:grpSpPr>
                <a:xfrm>
                  <a:off x="4021057" y="4448290"/>
                  <a:ext cx="1253694" cy="1172356"/>
                  <a:chOff x="3977943" y="4448290"/>
                  <a:chExt cx="1336638" cy="1172356"/>
                </a:xfrm>
              </p:grpSpPr>
              <p:grpSp>
                <p:nvGrpSpPr>
                  <p:cNvPr id="338" name="グループ化 337">
                    <a:extLst>
                      <a:ext uri="{FF2B5EF4-FFF2-40B4-BE49-F238E27FC236}">
                        <a16:creationId xmlns:a16="http://schemas.microsoft.com/office/drawing/2014/main" id="{AE00D676-6715-4E3B-8256-99C1FD204AC3}"/>
                      </a:ext>
                    </a:extLst>
                  </p:cNvPr>
                  <p:cNvGrpSpPr/>
                  <p:nvPr/>
                </p:nvGrpSpPr>
                <p:grpSpPr>
                  <a:xfrm>
                    <a:off x="3977943" y="4615747"/>
                    <a:ext cx="1336638" cy="1004899"/>
                    <a:chOff x="3977943" y="4615747"/>
                    <a:chExt cx="1336638" cy="1004899"/>
                  </a:xfrm>
                </p:grpSpPr>
                <p:sp>
                  <p:nvSpPr>
                    <p:cNvPr id="340" name="台形 339">
                      <a:extLst>
                        <a:ext uri="{FF2B5EF4-FFF2-40B4-BE49-F238E27FC236}">
                          <a16:creationId xmlns:a16="http://schemas.microsoft.com/office/drawing/2014/main" id="{DF4ABD22-5247-47D2-A79B-BC375E35F7A2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3977943" y="4968514"/>
                      <a:ext cx="273055" cy="154327"/>
                    </a:xfrm>
                    <a:prstGeom prst="trapezoid">
                      <a:avLst/>
                    </a:prstGeom>
                    <a:solidFill>
                      <a:srgbClr val="FF5050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41" name="台形 340">
                      <a:extLst>
                        <a:ext uri="{FF2B5EF4-FFF2-40B4-BE49-F238E27FC236}">
                          <a16:creationId xmlns:a16="http://schemas.microsoft.com/office/drawing/2014/main" id="{AAE7BC52-64DF-4CE4-B7AE-695D2E4DB61A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4014432" y="4995279"/>
                      <a:ext cx="200078" cy="154327"/>
                    </a:xfrm>
                    <a:prstGeom prst="trapezoid">
                      <a:avLst/>
                    </a:prstGeom>
                    <a:solidFill>
                      <a:srgbClr val="FF5050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42" name="片側の 2 つの角を丸めた四角形 87">
                      <a:extLst>
                        <a:ext uri="{FF2B5EF4-FFF2-40B4-BE49-F238E27FC236}">
                          <a16:creationId xmlns:a16="http://schemas.microsoft.com/office/drawing/2014/main" id="{EBA844F4-CD1B-4033-B65F-DFFBE570272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023051" y="4615747"/>
                      <a:ext cx="1291530" cy="100489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401667" h="1090593">
                          <a:moveTo>
                            <a:pt x="262489" y="0"/>
                          </a:moveTo>
                          <a:cubicBezTo>
                            <a:pt x="332983" y="0"/>
                            <a:pt x="396986" y="27788"/>
                            <a:pt x="443816" y="73349"/>
                          </a:cubicBezTo>
                          <a:cubicBezTo>
                            <a:pt x="455699" y="70294"/>
                            <a:pt x="467944" y="69667"/>
                            <a:pt x="480336" y="69667"/>
                          </a:cubicBezTo>
                          <a:lnTo>
                            <a:pt x="917554" y="69667"/>
                          </a:lnTo>
                          <a:lnTo>
                            <a:pt x="957441" y="73688"/>
                          </a:lnTo>
                          <a:cubicBezTo>
                            <a:pt x="1004334" y="27939"/>
                            <a:pt x="1068493" y="0"/>
                            <a:pt x="1139178" y="0"/>
                          </a:cubicBezTo>
                          <a:cubicBezTo>
                            <a:pt x="1284147" y="0"/>
                            <a:pt x="1401667" y="117520"/>
                            <a:pt x="1401667" y="262489"/>
                          </a:cubicBezTo>
                          <a:cubicBezTo>
                            <a:pt x="1401667" y="356694"/>
                            <a:pt x="1352042" y="439307"/>
                            <a:pt x="1277094" y="484950"/>
                          </a:cubicBezTo>
                          <a:lnTo>
                            <a:pt x="1277094" y="1090593"/>
                          </a:lnTo>
                          <a:lnTo>
                            <a:pt x="120796" y="1090593"/>
                          </a:lnTo>
                          <a:lnTo>
                            <a:pt x="120796" y="482900"/>
                          </a:lnTo>
                          <a:cubicBezTo>
                            <a:pt x="48017" y="436605"/>
                            <a:pt x="0" y="355155"/>
                            <a:pt x="0" y="262489"/>
                          </a:cubicBezTo>
                          <a:cubicBezTo>
                            <a:pt x="0" y="117520"/>
                            <a:pt x="117520" y="0"/>
                            <a:pt x="262489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43" name="片側の 2 つの角を丸めた四角形 89">
                      <a:extLst>
                        <a:ext uri="{FF2B5EF4-FFF2-40B4-BE49-F238E27FC236}">
                          <a16:creationId xmlns:a16="http://schemas.microsoft.com/office/drawing/2014/main" id="{2D32E533-AA50-4FE5-BBE5-6D02125FB4AC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432889" y="4682284"/>
                      <a:ext cx="468377" cy="758065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FF6699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39" name="フリーフォーム: 図形 338">
                    <a:extLst>
                      <a:ext uri="{FF2B5EF4-FFF2-40B4-BE49-F238E27FC236}">
                        <a16:creationId xmlns:a16="http://schemas.microsoft.com/office/drawing/2014/main" id="{F16F2E08-F86B-4A9C-B707-B10171E2E8A0}"/>
                      </a:ext>
                    </a:extLst>
                  </p:cNvPr>
                  <p:cNvSpPr/>
                  <p:nvPr/>
                </p:nvSpPr>
                <p:spPr>
                  <a:xfrm>
                    <a:off x="4432888" y="4448290"/>
                    <a:ext cx="468377" cy="406013"/>
                  </a:xfrm>
                  <a:custGeom>
                    <a:avLst/>
                    <a:gdLst>
                      <a:gd name="connsiteX0" fmla="*/ 151963 w 468377"/>
                      <a:gd name="connsiteY0" fmla="*/ 0 h 448629"/>
                      <a:gd name="connsiteX1" fmla="*/ 317214 w 468377"/>
                      <a:gd name="connsiteY1" fmla="*/ 0 h 448629"/>
                      <a:gd name="connsiteX2" fmla="*/ 336363 w 468377"/>
                      <a:gd name="connsiteY2" fmla="*/ 253903 h 448629"/>
                      <a:gd name="connsiteX3" fmla="*/ 468377 w 468377"/>
                      <a:gd name="connsiteY3" fmla="*/ 253903 h 448629"/>
                      <a:gd name="connsiteX4" fmla="*/ 468377 w 468377"/>
                      <a:gd name="connsiteY4" fmla="*/ 351266 h 448629"/>
                      <a:gd name="connsiteX5" fmla="*/ 371014 w 468377"/>
                      <a:gd name="connsiteY5" fmla="*/ 448629 h 448629"/>
                      <a:gd name="connsiteX6" fmla="*/ 97363 w 468377"/>
                      <a:gd name="connsiteY6" fmla="*/ 448629 h 448629"/>
                      <a:gd name="connsiteX7" fmla="*/ 0 w 468377"/>
                      <a:gd name="connsiteY7" fmla="*/ 351266 h 448629"/>
                      <a:gd name="connsiteX8" fmla="*/ 0 w 468377"/>
                      <a:gd name="connsiteY8" fmla="*/ 253903 h 448629"/>
                      <a:gd name="connsiteX9" fmla="*/ 132814 w 468377"/>
                      <a:gd name="connsiteY9" fmla="*/ 253903 h 4486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68377" h="448629">
                        <a:moveTo>
                          <a:pt x="151963" y="0"/>
                        </a:moveTo>
                        <a:lnTo>
                          <a:pt x="317214" y="0"/>
                        </a:lnTo>
                        <a:lnTo>
                          <a:pt x="336363" y="253903"/>
                        </a:lnTo>
                        <a:lnTo>
                          <a:pt x="468377" y="253903"/>
                        </a:lnTo>
                        <a:lnTo>
                          <a:pt x="468377" y="351266"/>
                        </a:lnTo>
                        <a:cubicBezTo>
                          <a:pt x="468377" y="405038"/>
                          <a:pt x="424786" y="448629"/>
                          <a:pt x="371014" y="448629"/>
                        </a:cubicBezTo>
                        <a:lnTo>
                          <a:pt x="97363" y="448629"/>
                        </a:lnTo>
                        <a:cubicBezTo>
                          <a:pt x="43591" y="448629"/>
                          <a:pt x="0" y="405038"/>
                          <a:pt x="0" y="351266"/>
                        </a:cubicBezTo>
                        <a:lnTo>
                          <a:pt x="0" y="253903"/>
                        </a:lnTo>
                        <a:lnTo>
                          <a:pt x="132814" y="253903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02" name="グループ化 301">
                  <a:extLst>
                    <a:ext uri="{FF2B5EF4-FFF2-40B4-BE49-F238E27FC236}">
                      <a16:creationId xmlns:a16="http://schemas.microsoft.com/office/drawing/2014/main" id="{4472D6B6-AEC4-4DDA-8C0C-0ACBBB3C8AB9}"/>
                    </a:ext>
                  </a:extLst>
                </p:cNvPr>
                <p:cNvGrpSpPr/>
                <p:nvPr/>
              </p:nvGrpSpPr>
              <p:grpSpPr>
                <a:xfrm>
                  <a:off x="4115981" y="3582138"/>
                  <a:ext cx="1094916" cy="978704"/>
                  <a:chOff x="2791855" y="2072442"/>
                  <a:chExt cx="1150919" cy="990072"/>
                </a:xfrm>
                <a:solidFill>
                  <a:srgbClr val="FFCC99"/>
                </a:solidFill>
              </p:grpSpPr>
              <p:grpSp>
                <p:nvGrpSpPr>
                  <p:cNvPr id="331" name="グループ化 330">
                    <a:extLst>
                      <a:ext uri="{FF2B5EF4-FFF2-40B4-BE49-F238E27FC236}">
                        <a16:creationId xmlns:a16="http://schemas.microsoft.com/office/drawing/2014/main" id="{4B5AEA65-BBF5-49DB-B05B-0CC01CE0FA79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36" name="円/楕円 204">
                      <a:extLst>
                        <a:ext uri="{FF2B5EF4-FFF2-40B4-BE49-F238E27FC236}">
                          <a16:creationId xmlns:a16="http://schemas.microsoft.com/office/drawing/2014/main" id="{02F3EFB0-CDF0-4D21-B150-6AF5C974B83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37" name="円/楕円 205">
                      <a:extLst>
                        <a:ext uri="{FF2B5EF4-FFF2-40B4-BE49-F238E27FC236}">
                          <a16:creationId xmlns:a16="http://schemas.microsoft.com/office/drawing/2014/main" id="{8B744B99-A10F-470A-BEBF-95ED2DBBB2B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32" name="グループ化 331">
                    <a:extLst>
                      <a:ext uri="{FF2B5EF4-FFF2-40B4-BE49-F238E27FC236}">
                        <a16:creationId xmlns:a16="http://schemas.microsoft.com/office/drawing/2014/main" id="{03BEC375-C4DD-401B-AA94-3022665251B6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34" name="円/楕円 202">
                      <a:extLst>
                        <a:ext uri="{FF2B5EF4-FFF2-40B4-BE49-F238E27FC236}">
                          <a16:creationId xmlns:a16="http://schemas.microsoft.com/office/drawing/2014/main" id="{6C952947-16BB-4938-8169-38A30AE293F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35" name="円/楕円 203">
                      <a:extLst>
                        <a:ext uri="{FF2B5EF4-FFF2-40B4-BE49-F238E27FC236}">
                          <a16:creationId xmlns:a16="http://schemas.microsoft.com/office/drawing/2014/main" id="{4573C38A-2192-4E91-9F1A-1C0A614C994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333" name="円/楕円 201">
                    <a:extLst>
                      <a:ext uri="{FF2B5EF4-FFF2-40B4-BE49-F238E27FC236}">
                        <a16:creationId xmlns:a16="http://schemas.microsoft.com/office/drawing/2014/main" id="{44A941F0-29CA-462D-A378-508C2F003EBD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72442"/>
                    <a:ext cx="928914" cy="990072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03" name="円/楕円 27">
                  <a:extLst>
                    <a:ext uri="{FF2B5EF4-FFF2-40B4-BE49-F238E27FC236}">
                      <a16:creationId xmlns:a16="http://schemas.microsoft.com/office/drawing/2014/main" id="{9371BB4C-898E-4E36-B2A1-D3A8FBDC0959}"/>
                    </a:ext>
                  </a:extLst>
                </p:cNvPr>
                <p:cNvSpPr/>
                <p:nvPr/>
              </p:nvSpPr>
              <p:spPr>
                <a:xfrm>
                  <a:off x="4554950" y="4373258"/>
                  <a:ext cx="222233" cy="76201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130 w 3210548"/>
                    <a:gd name="connsiteY0" fmla="*/ 264621 h 610906"/>
                    <a:gd name="connsiteX1" fmla="*/ 1674134 w 3210548"/>
                    <a:gd name="connsiteY1" fmla="*/ 0 h 610906"/>
                    <a:gd name="connsiteX2" fmla="*/ 3210548 w 3210548"/>
                    <a:gd name="connsiteY2" fmla="*/ 264621 h 610906"/>
                    <a:gd name="connsiteX3" fmla="*/ 1605339 w 3210548"/>
                    <a:gd name="connsiteY3" fmla="*/ 610906 h 610906"/>
                    <a:gd name="connsiteX4" fmla="*/ 130 w 3210548"/>
                    <a:gd name="connsiteY4" fmla="*/ 264621 h 6109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548" h="610906">
                      <a:moveTo>
                        <a:pt x="130" y="264621"/>
                      </a:moveTo>
                      <a:cubicBezTo>
                        <a:pt x="11596" y="162803"/>
                        <a:pt x="787602" y="0"/>
                        <a:pt x="1674134" y="0"/>
                      </a:cubicBezTo>
                      <a:cubicBezTo>
                        <a:pt x="2560666" y="0"/>
                        <a:pt x="3210548" y="173379"/>
                        <a:pt x="3210548" y="264621"/>
                      </a:cubicBezTo>
                      <a:cubicBezTo>
                        <a:pt x="3210548" y="355863"/>
                        <a:pt x="2491871" y="610906"/>
                        <a:pt x="1605339" y="610906"/>
                      </a:cubicBezTo>
                      <a:cubicBezTo>
                        <a:pt x="718807" y="610906"/>
                        <a:pt x="-11336" y="366439"/>
                        <a:pt x="130" y="264621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04" name="円/楕円 27">
                  <a:extLst>
                    <a:ext uri="{FF2B5EF4-FFF2-40B4-BE49-F238E27FC236}">
                      <a16:creationId xmlns:a16="http://schemas.microsoft.com/office/drawing/2014/main" id="{CC7416ED-A8CC-4E47-AC3E-E7847917152C}"/>
                    </a:ext>
                  </a:extLst>
                </p:cNvPr>
                <p:cNvSpPr/>
                <p:nvPr/>
              </p:nvSpPr>
              <p:spPr>
                <a:xfrm rot="10800000">
                  <a:off x="4304027" y="3852687"/>
                  <a:ext cx="215486" cy="381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05" name="円/楕円 27">
                  <a:extLst>
                    <a:ext uri="{FF2B5EF4-FFF2-40B4-BE49-F238E27FC236}">
                      <a16:creationId xmlns:a16="http://schemas.microsoft.com/office/drawing/2014/main" id="{FAA3BCE2-DC96-4975-A6C0-17B94C25819A}"/>
                    </a:ext>
                  </a:extLst>
                </p:cNvPr>
                <p:cNvSpPr/>
                <p:nvPr/>
              </p:nvSpPr>
              <p:spPr>
                <a:xfrm rot="10800000">
                  <a:off x="4791536" y="3852687"/>
                  <a:ext cx="215486" cy="381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06" name="正方形/長方形 67">
                  <a:extLst>
                    <a:ext uri="{FF2B5EF4-FFF2-40B4-BE49-F238E27FC236}">
                      <a16:creationId xmlns:a16="http://schemas.microsoft.com/office/drawing/2014/main" id="{AA58C271-50D5-4474-AF6D-927D4AE1E2FC}"/>
                    </a:ext>
                  </a:extLst>
                </p:cNvPr>
                <p:cNvSpPr/>
                <p:nvPr/>
              </p:nvSpPr>
              <p:spPr>
                <a:xfrm>
                  <a:off x="4635779" y="4282003"/>
                  <a:ext cx="65767" cy="3371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07" name="円/楕円 189">
                  <a:extLst>
                    <a:ext uri="{FF2B5EF4-FFF2-40B4-BE49-F238E27FC236}">
                      <a16:creationId xmlns:a16="http://schemas.microsoft.com/office/drawing/2014/main" id="{7D838D17-07AA-4F77-93BA-C19C1C18B57B}"/>
                    </a:ext>
                  </a:extLst>
                </p:cNvPr>
                <p:cNvSpPr/>
                <p:nvPr/>
              </p:nvSpPr>
              <p:spPr>
                <a:xfrm>
                  <a:off x="4304596" y="4185636"/>
                  <a:ext cx="118865" cy="64499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08" name="円/楕円 190">
                  <a:extLst>
                    <a:ext uri="{FF2B5EF4-FFF2-40B4-BE49-F238E27FC236}">
                      <a16:creationId xmlns:a16="http://schemas.microsoft.com/office/drawing/2014/main" id="{52313725-116C-4775-A797-9A9BD904359D}"/>
                    </a:ext>
                  </a:extLst>
                </p:cNvPr>
                <p:cNvSpPr/>
                <p:nvPr/>
              </p:nvSpPr>
              <p:spPr>
                <a:xfrm>
                  <a:off x="4894200" y="4185636"/>
                  <a:ext cx="118865" cy="64499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309" name="グループ化 308">
                  <a:extLst>
                    <a:ext uri="{FF2B5EF4-FFF2-40B4-BE49-F238E27FC236}">
                      <a16:creationId xmlns:a16="http://schemas.microsoft.com/office/drawing/2014/main" id="{B5B2D17E-CE68-48E9-8019-8EC566E4A355}"/>
                    </a:ext>
                  </a:extLst>
                </p:cNvPr>
                <p:cNvGrpSpPr/>
                <p:nvPr/>
              </p:nvGrpSpPr>
              <p:grpSpPr>
                <a:xfrm>
                  <a:off x="4328149" y="3932382"/>
                  <a:ext cx="164281" cy="206841"/>
                  <a:chOff x="2595588" y="3926381"/>
                  <a:chExt cx="164281" cy="206841"/>
                </a:xfrm>
              </p:grpSpPr>
              <p:sp>
                <p:nvSpPr>
                  <p:cNvPr id="325" name="二等辺三角形 324">
                    <a:extLst>
                      <a:ext uri="{FF2B5EF4-FFF2-40B4-BE49-F238E27FC236}">
                        <a16:creationId xmlns:a16="http://schemas.microsoft.com/office/drawing/2014/main" id="{2380C404-D0B7-4678-BDAE-5EB0CECBC897}"/>
                      </a:ext>
                    </a:extLst>
                  </p:cNvPr>
                  <p:cNvSpPr/>
                  <p:nvPr/>
                </p:nvSpPr>
                <p:spPr>
                  <a:xfrm rot="18911150">
                    <a:off x="2595588" y="3926381"/>
                    <a:ext cx="45719" cy="85355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326" name="グループ化 325">
                    <a:extLst>
                      <a:ext uri="{FF2B5EF4-FFF2-40B4-BE49-F238E27FC236}">
                        <a16:creationId xmlns:a16="http://schemas.microsoft.com/office/drawing/2014/main" id="{3A52421F-4702-4D09-9F1B-2BAF43CFD6A6}"/>
                      </a:ext>
                    </a:extLst>
                  </p:cNvPr>
                  <p:cNvGrpSpPr/>
                  <p:nvPr/>
                </p:nvGrpSpPr>
                <p:grpSpPr>
                  <a:xfrm>
                    <a:off x="2601643" y="3926682"/>
                    <a:ext cx="158226" cy="206540"/>
                    <a:chOff x="2896919" y="3691681"/>
                    <a:chExt cx="138009" cy="203092"/>
                  </a:xfrm>
                </p:grpSpPr>
                <p:sp>
                  <p:nvSpPr>
                    <p:cNvPr id="327" name="円/楕円 195">
                      <a:extLst>
                        <a:ext uri="{FF2B5EF4-FFF2-40B4-BE49-F238E27FC236}">
                          <a16:creationId xmlns:a16="http://schemas.microsoft.com/office/drawing/2014/main" id="{35AAFD8A-0CDA-4FA2-BAA1-0DD50A257DE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28" y="3691681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28" name="円/楕円 196">
                      <a:extLst>
                        <a:ext uri="{FF2B5EF4-FFF2-40B4-BE49-F238E27FC236}">
                          <a16:creationId xmlns:a16="http://schemas.microsoft.com/office/drawing/2014/main" id="{33ADDE5D-897A-4206-B379-CE3C7D00FF8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715432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29" name="円/楕円 197">
                      <a:extLst>
                        <a:ext uri="{FF2B5EF4-FFF2-40B4-BE49-F238E27FC236}">
                          <a16:creationId xmlns:a16="http://schemas.microsoft.com/office/drawing/2014/main" id="{C00C8509-5CA9-4271-85B1-4DA4C194075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21405" y="3773483"/>
                      <a:ext cx="89030" cy="11570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30" name="円/楕円 198">
                      <a:extLst>
                        <a:ext uri="{FF2B5EF4-FFF2-40B4-BE49-F238E27FC236}">
                          <a16:creationId xmlns:a16="http://schemas.microsoft.com/office/drawing/2014/main" id="{D51E48AD-3554-4D56-858E-7A731B232A7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43059" y="3771919"/>
                      <a:ext cx="45719" cy="59415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310" name="グループ化 309">
                  <a:extLst>
                    <a:ext uri="{FF2B5EF4-FFF2-40B4-BE49-F238E27FC236}">
                      <a16:creationId xmlns:a16="http://schemas.microsoft.com/office/drawing/2014/main" id="{4E798465-C150-4A2E-B396-23871011D74C}"/>
                    </a:ext>
                  </a:extLst>
                </p:cNvPr>
                <p:cNvGrpSpPr/>
                <p:nvPr/>
              </p:nvGrpSpPr>
              <p:grpSpPr>
                <a:xfrm>
                  <a:off x="4818687" y="3932382"/>
                  <a:ext cx="164281" cy="206841"/>
                  <a:chOff x="2595588" y="3926381"/>
                  <a:chExt cx="164281" cy="206841"/>
                </a:xfrm>
              </p:grpSpPr>
              <p:sp>
                <p:nvSpPr>
                  <p:cNvPr id="319" name="二等辺三角形 318">
                    <a:extLst>
                      <a:ext uri="{FF2B5EF4-FFF2-40B4-BE49-F238E27FC236}">
                        <a16:creationId xmlns:a16="http://schemas.microsoft.com/office/drawing/2014/main" id="{DEA71384-0B31-4D05-B25D-F85F6D9E6CD9}"/>
                      </a:ext>
                    </a:extLst>
                  </p:cNvPr>
                  <p:cNvSpPr/>
                  <p:nvPr/>
                </p:nvSpPr>
                <p:spPr>
                  <a:xfrm rot="18911150">
                    <a:off x="2595588" y="3926381"/>
                    <a:ext cx="45719" cy="85355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320" name="グループ化 319">
                    <a:extLst>
                      <a:ext uri="{FF2B5EF4-FFF2-40B4-BE49-F238E27FC236}">
                        <a16:creationId xmlns:a16="http://schemas.microsoft.com/office/drawing/2014/main" id="{1262DD3C-C551-48C8-960C-62BE7D51761D}"/>
                      </a:ext>
                    </a:extLst>
                  </p:cNvPr>
                  <p:cNvGrpSpPr/>
                  <p:nvPr/>
                </p:nvGrpSpPr>
                <p:grpSpPr>
                  <a:xfrm>
                    <a:off x="2601643" y="3926682"/>
                    <a:ext cx="158226" cy="206540"/>
                    <a:chOff x="2896919" y="3691681"/>
                    <a:chExt cx="138009" cy="203092"/>
                  </a:xfrm>
                </p:grpSpPr>
                <p:sp>
                  <p:nvSpPr>
                    <p:cNvPr id="321" name="円/楕円 195">
                      <a:extLst>
                        <a:ext uri="{FF2B5EF4-FFF2-40B4-BE49-F238E27FC236}">
                          <a16:creationId xmlns:a16="http://schemas.microsoft.com/office/drawing/2014/main" id="{1D824114-642C-4EDD-8626-53F2CA6F2E3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28" y="3691681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22" name="円/楕円 196">
                      <a:extLst>
                        <a:ext uri="{FF2B5EF4-FFF2-40B4-BE49-F238E27FC236}">
                          <a16:creationId xmlns:a16="http://schemas.microsoft.com/office/drawing/2014/main" id="{71ED0D3E-5321-4E39-9675-418F83FA20E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715432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23" name="円/楕円 197">
                      <a:extLst>
                        <a:ext uri="{FF2B5EF4-FFF2-40B4-BE49-F238E27FC236}">
                          <a16:creationId xmlns:a16="http://schemas.microsoft.com/office/drawing/2014/main" id="{ED6F4E1E-E9F7-47DB-BC4D-8F071C87965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21405" y="3773483"/>
                      <a:ext cx="89030" cy="11570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24" name="円/楕円 198">
                      <a:extLst>
                        <a:ext uri="{FF2B5EF4-FFF2-40B4-BE49-F238E27FC236}">
                          <a16:creationId xmlns:a16="http://schemas.microsoft.com/office/drawing/2014/main" id="{7A7CC82D-020B-4303-9267-8EE6B182AEF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43059" y="3771919"/>
                      <a:ext cx="45719" cy="59415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311" name="フリーフォーム: 図形 310">
                  <a:extLst>
                    <a:ext uri="{FF2B5EF4-FFF2-40B4-BE49-F238E27FC236}">
                      <a16:creationId xmlns:a16="http://schemas.microsoft.com/office/drawing/2014/main" id="{C7C5ED03-F4E2-446D-9303-0D59ABF8F948}"/>
                    </a:ext>
                  </a:extLst>
                </p:cNvPr>
                <p:cNvSpPr/>
                <p:nvPr/>
              </p:nvSpPr>
              <p:spPr>
                <a:xfrm>
                  <a:off x="4255207" y="3526139"/>
                  <a:ext cx="814653" cy="340882"/>
                </a:xfrm>
                <a:custGeom>
                  <a:avLst/>
                  <a:gdLst>
                    <a:gd name="connsiteX0" fmla="*/ 381026 w 814653"/>
                    <a:gd name="connsiteY0" fmla="*/ 412 h 312454"/>
                    <a:gd name="connsiteX1" fmla="*/ 407329 w 814653"/>
                    <a:gd name="connsiteY1" fmla="*/ 5958 h 312454"/>
                    <a:gd name="connsiteX2" fmla="*/ 433628 w 814653"/>
                    <a:gd name="connsiteY2" fmla="*/ 413 h 312454"/>
                    <a:gd name="connsiteX3" fmla="*/ 642614 w 814653"/>
                    <a:gd name="connsiteY3" fmla="*/ 58755 h 312454"/>
                    <a:gd name="connsiteX4" fmla="*/ 814653 w 814653"/>
                    <a:gd name="connsiteY4" fmla="*/ 262669 h 312454"/>
                    <a:gd name="connsiteX5" fmla="*/ 814515 w 814653"/>
                    <a:gd name="connsiteY5" fmla="*/ 287966 h 312454"/>
                    <a:gd name="connsiteX6" fmla="*/ 792677 w 814653"/>
                    <a:gd name="connsiteY6" fmla="*/ 300733 h 312454"/>
                    <a:gd name="connsiteX7" fmla="*/ 530063 w 814653"/>
                    <a:gd name="connsiteY7" fmla="*/ 253700 h 312454"/>
                    <a:gd name="connsiteX8" fmla="*/ 410854 w 814653"/>
                    <a:gd name="connsiteY8" fmla="*/ 155629 h 312454"/>
                    <a:gd name="connsiteX9" fmla="*/ 407326 w 814653"/>
                    <a:gd name="connsiteY9" fmla="*/ 150335 h 312454"/>
                    <a:gd name="connsiteX10" fmla="*/ 403800 w 814653"/>
                    <a:gd name="connsiteY10" fmla="*/ 155628 h 312454"/>
                    <a:gd name="connsiteX11" fmla="*/ 284590 w 814653"/>
                    <a:gd name="connsiteY11" fmla="*/ 253699 h 312454"/>
                    <a:gd name="connsiteX12" fmla="*/ 21976 w 814653"/>
                    <a:gd name="connsiteY12" fmla="*/ 300732 h 312454"/>
                    <a:gd name="connsiteX13" fmla="*/ 138 w 814653"/>
                    <a:gd name="connsiteY13" fmla="*/ 287965 h 312454"/>
                    <a:gd name="connsiteX14" fmla="*/ 0 w 814653"/>
                    <a:gd name="connsiteY14" fmla="*/ 262668 h 312454"/>
                    <a:gd name="connsiteX15" fmla="*/ 172039 w 814653"/>
                    <a:gd name="connsiteY15" fmla="*/ 58754 h 312454"/>
                    <a:gd name="connsiteX16" fmla="*/ 381026 w 814653"/>
                    <a:gd name="connsiteY16" fmla="*/ 412 h 3124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814653" h="312454">
                      <a:moveTo>
                        <a:pt x="381026" y="412"/>
                      </a:moveTo>
                      <a:lnTo>
                        <a:pt x="407329" y="5958"/>
                      </a:lnTo>
                      <a:lnTo>
                        <a:pt x="433628" y="413"/>
                      </a:lnTo>
                      <a:cubicBezTo>
                        <a:pt x="493368" y="-3154"/>
                        <a:pt x="569342" y="16451"/>
                        <a:pt x="642614" y="58755"/>
                      </a:cubicBezTo>
                      <a:cubicBezTo>
                        <a:pt x="740312" y="115161"/>
                        <a:pt x="805461" y="195900"/>
                        <a:pt x="814653" y="262669"/>
                      </a:cubicBezTo>
                      <a:lnTo>
                        <a:pt x="814515" y="287966"/>
                      </a:lnTo>
                      <a:lnTo>
                        <a:pt x="792677" y="300733"/>
                      </a:lnTo>
                      <a:cubicBezTo>
                        <a:pt x="730257" y="326157"/>
                        <a:pt x="627760" y="310106"/>
                        <a:pt x="530063" y="253700"/>
                      </a:cubicBezTo>
                      <a:cubicBezTo>
                        <a:pt x="481215" y="225497"/>
                        <a:pt x="440503" y="191211"/>
                        <a:pt x="410854" y="155629"/>
                      </a:cubicBezTo>
                      <a:lnTo>
                        <a:pt x="407326" y="150335"/>
                      </a:lnTo>
                      <a:lnTo>
                        <a:pt x="403800" y="155628"/>
                      </a:lnTo>
                      <a:cubicBezTo>
                        <a:pt x="374151" y="191210"/>
                        <a:pt x="333439" y="225496"/>
                        <a:pt x="284590" y="253699"/>
                      </a:cubicBezTo>
                      <a:cubicBezTo>
                        <a:pt x="186893" y="310105"/>
                        <a:pt x="84396" y="326156"/>
                        <a:pt x="21976" y="300732"/>
                      </a:cubicBezTo>
                      <a:lnTo>
                        <a:pt x="138" y="287965"/>
                      </a:lnTo>
                      <a:lnTo>
                        <a:pt x="0" y="262668"/>
                      </a:lnTo>
                      <a:cubicBezTo>
                        <a:pt x="9192" y="195899"/>
                        <a:pt x="74341" y="115160"/>
                        <a:pt x="172039" y="58754"/>
                      </a:cubicBezTo>
                      <a:cubicBezTo>
                        <a:pt x="245312" y="16450"/>
                        <a:pt x="321285" y="-3155"/>
                        <a:pt x="381026" y="412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2" name="円/楕円 91">
                  <a:extLst>
                    <a:ext uri="{FF2B5EF4-FFF2-40B4-BE49-F238E27FC236}">
                      <a16:creationId xmlns:a16="http://schemas.microsoft.com/office/drawing/2014/main" id="{EDCDBE11-9AEC-4225-924D-20923268A9BD}"/>
                    </a:ext>
                  </a:extLst>
                </p:cNvPr>
                <p:cNvSpPr/>
                <p:nvPr/>
              </p:nvSpPr>
              <p:spPr>
                <a:xfrm>
                  <a:off x="4632699" y="4919965"/>
                  <a:ext cx="68754" cy="68754"/>
                </a:xfrm>
                <a:prstGeom prst="ellipse">
                  <a:avLst/>
                </a:prstGeom>
                <a:solidFill>
                  <a:srgbClr val="FFFF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3" name="円/楕円 92">
                  <a:extLst>
                    <a:ext uri="{FF2B5EF4-FFF2-40B4-BE49-F238E27FC236}">
                      <a16:creationId xmlns:a16="http://schemas.microsoft.com/office/drawing/2014/main" id="{94C17BAE-2015-4E5A-8872-8740139BB451}"/>
                    </a:ext>
                  </a:extLst>
                </p:cNvPr>
                <p:cNvSpPr/>
                <p:nvPr/>
              </p:nvSpPr>
              <p:spPr>
                <a:xfrm>
                  <a:off x="4632699" y="5054381"/>
                  <a:ext cx="68754" cy="68754"/>
                </a:xfrm>
                <a:prstGeom prst="ellipse">
                  <a:avLst/>
                </a:prstGeom>
                <a:solidFill>
                  <a:srgbClr val="FFFF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4" name="円/楕円 93">
                  <a:extLst>
                    <a:ext uri="{FF2B5EF4-FFF2-40B4-BE49-F238E27FC236}">
                      <a16:creationId xmlns:a16="http://schemas.microsoft.com/office/drawing/2014/main" id="{63345DF9-A549-4D2F-83E9-158AB46A0486}"/>
                    </a:ext>
                  </a:extLst>
                </p:cNvPr>
                <p:cNvSpPr/>
                <p:nvPr/>
              </p:nvSpPr>
              <p:spPr>
                <a:xfrm>
                  <a:off x="4632699" y="5188796"/>
                  <a:ext cx="68754" cy="68754"/>
                </a:xfrm>
                <a:prstGeom prst="ellipse">
                  <a:avLst/>
                </a:prstGeom>
                <a:solidFill>
                  <a:srgbClr val="FFFF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15" name="グループ化 314">
                  <a:extLst>
                    <a:ext uri="{FF2B5EF4-FFF2-40B4-BE49-F238E27FC236}">
                      <a16:creationId xmlns:a16="http://schemas.microsoft.com/office/drawing/2014/main" id="{98BF01F5-E842-4020-B825-4FAED599ADD5}"/>
                    </a:ext>
                  </a:extLst>
                </p:cNvPr>
                <p:cNvGrpSpPr/>
                <p:nvPr/>
              </p:nvGrpSpPr>
              <p:grpSpPr>
                <a:xfrm rot="2700000">
                  <a:off x="4815862" y="3519379"/>
                  <a:ext cx="324369" cy="197711"/>
                  <a:chOff x="5774806" y="3688995"/>
                  <a:chExt cx="746934" cy="451547"/>
                </a:xfrm>
              </p:grpSpPr>
              <p:sp>
                <p:nvSpPr>
                  <p:cNvPr id="316" name="台形 315">
                    <a:extLst>
                      <a:ext uri="{FF2B5EF4-FFF2-40B4-BE49-F238E27FC236}">
                        <a16:creationId xmlns:a16="http://schemas.microsoft.com/office/drawing/2014/main" id="{83230E74-75E4-4B7F-A192-ED69B8237CA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5714392" y="3749409"/>
                    <a:ext cx="451547" cy="330719"/>
                  </a:xfrm>
                  <a:prstGeom prst="trapezoid">
                    <a:avLst>
                      <a:gd name="adj" fmla="val 35145"/>
                    </a:avLst>
                  </a:prstGeom>
                  <a:solidFill>
                    <a:srgbClr val="FF0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7" name="台形 316">
                    <a:extLst>
                      <a:ext uri="{FF2B5EF4-FFF2-40B4-BE49-F238E27FC236}">
                        <a16:creationId xmlns:a16="http://schemas.microsoft.com/office/drawing/2014/main" id="{12217DA4-32B4-410F-AD03-F073E99B6785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6130607" y="3749409"/>
                    <a:ext cx="451547" cy="330719"/>
                  </a:xfrm>
                  <a:prstGeom prst="trapezoid">
                    <a:avLst>
                      <a:gd name="adj" fmla="val 35145"/>
                    </a:avLst>
                  </a:prstGeom>
                  <a:solidFill>
                    <a:srgbClr val="FF0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8" name="楕円 317">
                    <a:extLst>
                      <a:ext uri="{FF2B5EF4-FFF2-40B4-BE49-F238E27FC236}">
                        <a16:creationId xmlns:a16="http://schemas.microsoft.com/office/drawing/2014/main" id="{7BD174DB-B820-4B6C-A6D2-FFD7CE6A124D}"/>
                      </a:ext>
                    </a:extLst>
                  </p:cNvPr>
                  <p:cNvSpPr/>
                  <p:nvPr/>
                </p:nvSpPr>
                <p:spPr>
                  <a:xfrm>
                    <a:off x="6032271" y="3775075"/>
                    <a:ext cx="232004" cy="279386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sp>
          <p:nvSpPr>
            <p:cNvPr id="483" name="フリーフォーム: 図形 482">
              <a:extLst>
                <a:ext uri="{FF2B5EF4-FFF2-40B4-BE49-F238E27FC236}">
                  <a16:creationId xmlns:a16="http://schemas.microsoft.com/office/drawing/2014/main" id="{34954F36-804B-429D-926F-4D3FDEBC5B42}"/>
                </a:ext>
              </a:extLst>
            </p:cNvPr>
            <p:cNvSpPr/>
            <p:nvPr/>
          </p:nvSpPr>
          <p:spPr>
            <a:xfrm rot="1733295">
              <a:off x="8102332" y="5133590"/>
              <a:ext cx="669478" cy="795413"/>
            </a:xfrm>
            <a:custGeom>
              <a:avLst/>
              <a:gdLst>
                <a:gd name="connsiteX0" fmla="*/ 87930 w 669478"/>
                <a:gd name="connsiteY0" fmla="*/ 20 h 795413"/>
                <a:gd name="connsiteX1" fmla="*/ 103126 w 669478"/>
                <a:gd name="connsiteY1" fmla="*/ 6806 h 795413"/>
                <a:gd name="connsiteX2" fmla="*/ 173128 w 669478"/>
                <a:gd name="connsiteY2" fmla="*/ 81835 h 795413"/>
                <a:gd name="connsiteX3" fmla="*/ 199192 w 669478"/>
                <a:gd name="connsiteY3" fmla="*/ 81834 h 795413"/>
                <a:gd name="connsiteX4" fmla="*/ 234919 w 669478"/>
                <a:gd name="connsiteY4" fmla="*/ 115465 h 795413"/>
                <a:gd name="connsiteX5" fmla="*/ 234918 w 669478"/>
                <a:gd name="connsiteY5" fmla="*/ 152686 h 795413"/>
                <a:gd name="connsiteX6" fmla="*/ 245890 w 669478"/>
                <a:gd name="connsiteY6" fmla="*/ 171000 h 795413"/>
                <a:gd name="connsiteX7" fmla="*/ 250269 w 669478"/>
                <a:gd name="connsiteY7" fmla="*/ 196996 h 795413"/>
                <a:gd name="connsiteX8" fmla="*/ 247850 w 669478"/>
                <a:gd name="connsiteY8" fmla="*/ 214070 h 795413"/>
                <a:gd name="connsiteX9" fmla="*/ 646235 w 669478"/>
                <a:gd name="connsiteY9" fmla="*/ 648097 h 795413"/>
                <a:gd name="connsiteX10" fmla="*/ 639513 w 669478"/>
                <a:gd name="connsiteY10" fmla="*/ 777172 h 795413"/>
                <a:gd name="connsiteX11" fmla="*/ 511659 w 669478"/>
                <a:gd name="connsiteY11" fmla="*/ 758223 h 795413"/>
                <a:gd name="connsiteX12" fmla="*/ 150939 w 669478"/>
                <a:gd name="connsiteY12" fmla="*/ 292436 h 795413"/>
                <a:gd name="connsiteX13" fmla="*/ 143968 w 669478"/>
                <a:gd name="connsiteY13" fmla="*/ 293401 h 795413"/>
                <a:gd name="connsiteX14" fmla="*/ 77338 w 669478"/>
                <a:gd name="connsiteY14" fmla="*/ 263647 h 795413"/>
                <a:gd name="connsiteX15" fmla="*/ 6200 w 669478"/>
                <a:gd name="connsiteY15" fmla="*/ 187402 h 795413"/>
                <a:gd name="connsiteX16" fmla="*/ 9348 w 669478"/>
                <a:gd name="connsiteY16" fmla="*/ 152584 h 795413"/>
                <a:gd name="connsiteX17" fmla="*/ 28393 w 669478"/>
                <a:gd name="connsiteY17" fmla="*/ 146201 h 795413"/>
                <a:gd name="connsiteX18" fmla="*/ 22761 w 669478"/>
                <a:gd name="connsiteY18" fmla="*/ 129847 h 795413"/>
                <a:gd name="connsiteX19" fmla="*/ 32400 w 669478"/>
                <a:gd name="connsiteY19" fmla="*/ 112049 h 795413"/>
                <a:gd name="connsiteX20" fmla="*/ 62102 w 669478"/>
                <a:gd name="connsiteY20" fmla="*/ 100919 h 795413"/>
                <a:gd name="connsiteX21" fmla="*/ 65249 w 669478"/>
                <a:gd name="connsiteY21" fmla="*/ 66101 h 795413"/>
                <a:gd name="connsiteX22" fmla="*/ 84443 w 669478"/>
                <a:gd name="connsiteY22" fmla="*/ 59669 h 795413"/>
                <a:gd name="connsiteX23" fmla="*/ 68952 w 669478"/>
                <a:gd name="connsiteY23" fmla="*/ 35062 h 795413"/>
                <a:gd name="connsiteX24" fmla="*/ 71626 w 669478"/>
                <a:gd name="connsiteY24" fmla="*/ 5485 h 795413"/>
                <a:gd name="connsiteX25" fmla="*/ 87930 w 669478"/>
                <a:gd name="connsiteY25" fmla="*/ 20 h 795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69478" h="795413">
                  <a:moveTo>
                    <a:pt x="87930" y="20"/>
                  </a:moveTo>
                  <a:cubicBezTo>
                    <a:pt x="93631" y="260"/>
                    <a:pt x="99147" y="2540"/>
                    <a:pt x="103126" y="6806"/>
                  </a:cubicBezTo>
                  <a:lnTo>
                    <a:pt x="173128" y="81835"/>
                  </a:lnTo>
                  <a:lnTo>
                    <a:pt x="199192" y="81834"/>
                  </a:lnTo>
                  <a:cubicBezTo>
                    <a:pt x="218924" y="81835"/>
                    <a:pt x="234918" y="96891"/>
                    <a:pt x="234919" y="115465"/>
                  </a:cubicBezTo>
                  <a:lnTo>
                    <a:pt x="234918" y="152686"/>
                  </a:lnTo>
                  <a:lnTo>
                    <a:pt x="245890" y="171000"/>
                  </a:lnTo>
                  <a:cubicBezTo>
                    <a:pt x="248717" y="179428"/>
                    <a:pt x="250168" y="188191"/>
                    <a:pt x="250269" y="196996"/>
                  </a:cubicBezTo>
                  <a:lnTo>
                    <a:pt x="247850" y="214070"/>
                  </a:lnTo>
                  <a:lnTo>
                    <a:pt x="646235" y="648097"/>
                  </a:lnTo>
                  <a:cubicBezTo>
                    <a:pt x="679684" y="688973"/>
                    <a:pt x="676674" y="746763"/>
                    <a:pt x="639513" y="777172"/>
                  </a:cubicBezTo>
                  <a:cubicBezTo>
                    <a:pt x="602351" y="807583"/>
                    <a:pt x="545109" y="799098"/>
                    <a:pt x="511659" y="758223"/>
                  </a:cubicBezTo>
                  <a:lnTo>
                    <a:pt x="150939" y="292436"/>
                  </a:lnTo>
                  <a:lnTo>
                    <a:pt x="143968" y="293401"/>
                  </a:lnTo>
                  <a:cubicBezTo>
                    <a:pt x="118974" y="292353"/>
                    <a:pt x="94790" y="282352"/>
                    <a:pt x="77338" y="263647"/>
                  </a:cubicBezTo>
                  <a:lnTo>
                    <a:pt x="6200" y="187402"/>
                  </a:lnTo>
                  <a:cubicBezTo>
                    <a:pt x="-3170" y="177357"/>
                    <a:pt x="-1760" y="161768"/>
                    <a:pt x="9348" y="152584"/>
                  </a:cubicBezTo>
                  <a:lnTo>
                    <a:pt x="28393" y="146201"/>
                  </a:lnTo>
                  <a:lnTo>
                    <a:pt x="22761" y="129847"/>
                  </a:lnTo>
                  <a:cubicBezTo>
                    <a:pt x="23354" y="123284"/>
                    <a:pt x="25843" y="116871"/>
                    <a:pt x="32400" y="112049"/>
                  </a:cubicBezTo>
                  <a:cubicBezTo>
                    <a:pt x="38957" y="107229"/>
                    <a:pt x="56626" y="108577"/>
                    <a:pt x="62102" y="100919"/>
                  </a:cubicBezTo>
                  <a:cubicBezTo>
                    <a:pt x="52729" y="90875"/>
                    <a:pt x="54139" y="75286"/>
                    <a:pt x="65249" y="66101"/>
                  </a:cubicBezTo>
                  <a:cubicBezTo>
                    <a:pt x="70804" y="61509"/>
                    <a:pt x="77732" y="59386"/>
                    <a:pt x="84443" y="59669"/>
                  </a:cubicBezTo>
                  <a:lnTo>
                    <a:pt x="68952" y="35062"/>
                  </a:lnTo>
                  <a:cubicBezTo>
                    <a:pt x="60991" y="26529"/>
                    <a:pt x="62189" y="13287"/>
                    <a:pt x="71626" y="5485"/>
                  </a:cubicBezTo>
                  <a:cubicBezTo>
                    <a:pt x="76345" y="1583"/>
                    <a:pt x="82229" y="-219"/>
                    <a:pt x="87930" y="2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20" name="フリーフォーム: 図形 419">
              <a:extLst>
                <a:ext uri="{FF2B5EF4-FFF2-40B4-BE49-F238E27FC236}">
                  <a16:creationId xmlns:a16="http://schemas.microsoft.com/office/drawing/2014/main" id="{62B70E81-76D9-469B-BCB6-9B891F8E3177}"/>
                </a:ext>
              </a:extLst>
            </p:cNvPr>
            <p:cNvSpPr/>
            <p:nvPr/>
          </p:nvSpPr>
          <p:spPr>
            <a:xfrm>
              <a:off x="7442201" y="4758451"/>
              <a:ext cx="894556" cy="582693"/>
            </a:xfrm>
            <a:custGeom>
              <a:avLst/>
              <a:gdLst>
                <a:gd name="connsiteX0" fmla="*/ 5113 w 946143"/>
                <a:gd name="connsiteY0" fmla="*/ 0 h 682796"/>
                <a:gd name="connsiteX1" fmla="*/ 12195 w 946143"/>
                <a:gd name="connsiteY1" fmla="*/ 22934 h 682796"/>
                <a:gd name="connsiteX2" fmla="*/ 58662 w 946143"/>
                <a:gd name="connsiteY2" fmla="*/ 113119 h 682796"/>
                <a:gd name="connsiteX3" fmla="*/ 118496 w 946143"/>
                <a:gd name="connsiteY3" fmla="*/ 195049 h 682796"/>
                <a:gd name="connsiteX4" fmla="*/ 125866 w 946143"/>
                <a:gd name="connsiteY4" fmla="*/ 202107 h 682796"/>
                <a:gd name="connsiteX5" fmla="*/ 156973 w 946143"/>
                <a:gd name="connsiteY5" fmla="*/ 203457 h 682796"/>
                <a:gd name="connsiteX6" fmla="*/ 470315 w 946143"/>
                <a:gd name="connsiteY6" fmla="*/ 233840 h 682796"/>
                <a:gd name="connsiteX7" fmla="*/ 781490 w 946143"/>
                <a:gd name="connsiteY7" fmla="*/ 203457 h 682796"/>
                <a:gd name="connsiteX8" fmla="*/ 820669 w 946143"/>
                <a:gd name="connsiteY8" fmla="*/ 201731 h 682796"/>
                <a:gd name="connsiteX9" fmla="*/ 827647 w 946143"/>
                <a:gd name="connsiteY9" fmla="*/ 195049 h 682796"/>
                <a:gd name="connsiteX10" fmla="*/ 887481 w 946143"/>
                <a:gd name="connsiteY10" fmla="*/ 113119 h 682796"/>
                <a:gd name="connsiteX11" fmla="*/ 933948 w 946143"/>
                <a:gd name="connsiteY11" fmla="*/ 22934 h 682796"/>
                <a:gd name="connsiteX12" fmla="*/ 941030 w 946143"/>
                <a:gd name="connsiteY12" fmla="*/ 0 h 682796"/>
                <a:gd name="connsiteX13" fmla="*/ 946143 w 946143"/>
                <a:gd name="connsiteY13" fmla="*/ 57619 h 682796"/>
                <a:gd name="connsiteX14" fmla="*/ 937079 w 946143"/>
                <a:gd name="connsiteY14" fmla="*/ 114797 h 682796"/>
                <a:gd name="connsiteX15" fmla="*/ 905916 w 946143"/>
                <a:gd name="connsiteY15" fmla="*/ 211345 h 682796"/>
                <a:gd name="connsiteX16" fmla="*/ 898385 w 946143"/>
                <a:gd name="connsiteY16" fmla="*/ 225517 h 682796"/>
                <a:gd name="connsiteX17" fmla="*/ 900869 w 946143"/>
                <a:gd name="connsiteY17" fmla="*/ 227418 h 682796"/>
                <a:gd name="connsiteX18" fmla="*/ 909748 w 946143"/>
                <a:gd name="connsiteY18" fmla="*/ 263167 h 682796"/>
                <a:gd name="connsiteX19" fmla="*/ 465695 w 946143"/>
                <a:gd name="connsiteY19" fmla="*/ 682796 h 682796"/>
                <a:gd name="connsiteX20" fmla="*/ 26548 w 946143"/>
                <a:gd name="connsiteY20" fmla="*/ 263167 h 682796"/>
                <a:gd name="connsiteX21" fmla="*/ 35613 w 946143"/>
                <a:gd name="connsiteY21" fmla="*/ 227418 h 682796"/>
                <a:gd name="connsiteX22" fmla="*/ 45015 w 946143"/>
                <a:gd name="connsiteY22" fmla="*/ 220356 h 682796"/>
                <a:gd name="connsiteX23" fmla="*/ 40227 w 946143"/>
                <a:gd name="connsiteY23" fmla="*/ 211345 h 682796"/>
                <a:gd name="connsiteX24" fmla="*/ 9064 w 946143"/>
                <a:gd name="connsiteY24" fmla="*/ 114797 h 682796"/>
                <a:gd name="connsiteX25" fmla="*/ 0 w 946143"/>
                <a:gd name="connsiteY25" fmla="*/ 57619 h 682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946143" h="682796">
                  <a:moveTo>
                    <a:pt x="5113" y="0"/>
                  </a:moveTo>
                  <a:lnTo>
                    <a:pt x="12195" y="22934"/>
                  </a:lnTo>
                  <a:cubicBezTo>
                    <a:pt x="24228" y="52042"/>
                    <a:pt x="39809" y="82593"/>
                    <a:pt x="58662" y="113119"/>
                  </a:cubicBezTo>
                  <a:cubicBezTo>
                    <a:pt x="77516" y="143645"/>
                    <a:pt x="97857" y="171256"/>
                    <a:pt x="118496" y="195049"/>
                  </a:cubicBezTo>
                  <a:lnTo>
                    <a:pt x="125866" y="202107"/>
                  </a:lnTo>
                  <a:lnTo>
                    <a:pt x="156973" y="203457"/>
                  </a:lnTo>
                  <a:cubicBezTo>
                    <a:pt x="237429" y="211141"/>
                    <a:pt x="348370" y="233840"/>
                    <a:pt x="470315" y="233840"/>
                  </a:cubicBezTo>
                  <a:cubicBezTo>
                    <a:pt x="592259" y="233840"/>
                    <a:pt x="702118" y="211141"/>
                    <a:pt x="781490" y="203457"/>
                  </a:cubicBezTo>
                  <a:lnTo>
                    <a:pt x="820669" y="201731"/>
                  </a:lnTo>
                  <a:lnTo>
                    <a:pt x="827647" y="195049"/>
                  </a:lnTo>
                  <a:cubicBezTo>
                    <a:pt x="848286" y="171256"/>
                    <a:pt x="868627" y="143645"/>
                    <a:pt x="887481" y="113119"/>
                  </a:cubicBezTo>
                  <a:cubicBezTo>
                    <a:pt x="906334" y="82593"/>
                    <a:pt x="921915" y="52042"/>
                    <a:pt x="933948" y="22934"/>
                  </a:cubicBezTo>
                  <a:lnTo>
                    <a:pt x="941030" y="0"/>
                  </a:lnTo>
                  <a:lnTo>
                    <a:pt x="946143" y="57619"/>
                  </a:lnTo>
                  <a:lnTo>
                    <a:pt x="937079" y="114797"/>
                  </a:lnTo>
                  <a:cubicBezTo>
                    <a:pt x="928735" y="149692"/>
                    <a:pt x="918066" y="182285"/>
                    <a:pt x="905916" y="211345"/>
                  </a:cubicBezTo>
                  <a:lnTo>
                    <a:pt x="898385" y="225517"/>
                  </a:lnTo>
                  <a:lnTo>
                    <a:pt x="900869" y="227418"/>
                  </a:lnTo>
                  <a:cubicBezTo>
                    <a:pt x="906693" y="236432"/>
                    <a:pt x="909748" y="248152"/>
                    <a:pt x="909748" y="263167"/>
                  </a:cubicBezTo>
                  <a:cubicBezTo>
                    <a:pt x="909748" y="383292"/>
                    <a:pt x="709584" y="682796"/>
                    <a:pt x="465695" y="682796"/>
                  </a:cubicBezTo>
                  <a:cubicBezTo>
                    <a:pt x="221807" y="682796"/>
                    <a:pt x="26548" y="383292"/>
                    <a:pt x="26548" y="263167"/>
                  </a:cubicBezTo>
                  <a:cubicBezTo>
                    <a:pt x="26548" y="248152"/>
                    <a:pt x="29671" y="236432"/>
                    <a:pt x="35613" y="227418"/>
                  </a:cubicBezTo>
                  <a:lnTo>
                    <a:pt x="45015" y="220356"/>
                  </a:lnTo>
                  <a:lnTo>
                    <a:pt x="40227" y="211345"/>
                  </a:lnTo>
                  <a:cubicBezTo>
                    <a:pt x="28077" y="182285"/>
                    <a:pt x="17408" y="149692"/>
                    <a:pt x="9064" y="114797"/>
                  </a:cubicBezTo>
                  <a:lnTo>
                    <a:pt x="0" y="5761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421" name="グループ化 420">
              <a:extLst>
                <a:ext uri="{FF2B5EF4-FFF2-40B4-BE49-F238E27FC236}">
                  <a16:creationId xmlns:a16="http://schemas.microsoft.com/office/drawing/2014/main" id="{BB977BF5-D48A-4027-812F-6A605DC2F391}"/>
                </a:ext>
              </a:extLst>
            </p:cNvPr>
            <p:cNvGrpSpPr/>
            <p:nvPr/>
          </p:nvGrpSpPr>
          <p:grpSpPr>
            <a:xfrm rot="20900297">
              <a:off x="7055434" y="5179241"/>
              <a:ext cx="866951" cy="809950"/>
              <a:chOff x="7081513" y="5304328"/>
              <a:chExt cx="866951" cy="809950"/>
            </a:xfrm>
          </p:grpSpPr>
          <p:grpSp>
            <p:nvGrpSpPr>
              <p:cNvPr id="422" name="グループ化 421">
                <a:extLst>
                  <a:ext uri="{FF2B5EF4-FFF2-40B4-BE49-F238E27FC236}">
                    <a16:creationId xmlns:a16="http://schemas.microsoft.com/office/drawing/2014/main" id="{CD9BB9ED-8589-4EEE-AF8A-4AC4D0383FE5}"/>
                  </a:ext>
                </a:extLst>
              </p:cNvPr>
              <p:cNvGrpSpPr/>
              <p:nvPr/>
            </p:nvGrpSpPr>
            <p:grpSpPr>
              <a:xfrm rot="21363593">
                <a:off x="7274828" y="5304328"/>
                <a:ext cx="673636" cy="267898"/>
                <a:chOff x="1338966" y="2432682"/>
                <a:chExt cx="787095" cy="313020"/>
              </a:xfrm>
            </p:grpSpPr>
            <p:sp>
              <p:nvSpPr>
                <p:cNvPr id="424" name="フリーフォーム: 図形 423">
                  <a:extLst>
                    <a:ext uri="{FF2B5EF4-FFF2-40B4-BE49-F238E27FC236}">
                      <a16:creationId xmlns:a16="http://schemas.microsoft.com/office/drawing/2014/main" id="{D3B545C1-35F1-4E6D-B9CC-DDD61A1D64B7}"/>
                    </a:ext>
                  </a:extLst>
                </p:cNvPr>
                <p:cNvSpPr/>
                <p:nvPr/>
              </p:nvSpPr>
              <p:spPr>
                <a:xfrm rot="20221906">
                  <a:off x="1338966" y="2432682"/>
                  <a:ext cx="761877" cy="27852"/>
                </a:xfrm>
                <a:custGeom>
                  <a:avLst/>
                  <a:gdLst>
                    <a:gd name="connsiteX0" fmla="*/ 24682 w 1131980"/>
                    <a:gd name="connsiteY0" fmla="*/ 0 h 66584"/>
                    <a:gd name="connsiteX1" fmla="*/ 1131980 w 1131980"/>
                    <a:gd name="connsiteY1" fmla="*/ 37898 h 66584"/>
                    <a:gd name="connsiteX2" fmla="*/ 1131980 w 1131980"/>
                    <a:gd name="connsiteY2" fmla="*/ 66584 h 66584"/>
                    <a:gd name="connsiteX3" fmla="*/ 0 w 1131980"/>
                    <a:gd name="connsiteY3" fmla="*/ 66584 h 66584"/>
                    <a:gd name="connsiteX4" fmla="*/ 0 w 1131980"/>
                    <a:gd name="connsiteY4" fmla="*/ 23408 h 66584"/>
                    <a:gd name="connsiteX5" fmla="*/ 24682 w 1131980"/>
                    <a:gd name="connsiteY5" fmla="*/ 0 h 66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31980" h="66584">
                      <a:moveTo>
                        <a:pt x="24682" y="0"/>
                      </a:moveTo>
                      <a:lnTo>
                        <a:pt x="1131980" y="37898"/>
                      </a:lnTo>
                      <a:lnTo>
                        <a:pt x="1131980" y="66584"/>
                      </a:lnTo>
                      <a:lnTo>
                        <a:pt x="0" y="66584"/>
                      </a:lnTo>
                      <a:lnTo>
                        <a:pt x="0" y="23408"/>
                      </a:lnTo>
                      <a:cubicBezTo>
                        <a:pt x="0" y="10480"/>
                        <a:pt x="11050" y="0"/>
                        <a:pt x="24682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5" name="フリーフォーム: 図形 424">
                  <a:extLst>
                    <a:ext uri="{FF2B5EF4-FFF2-40B4-BE49-F238E27FC236}">
                      <a16:creationId xmlns:a16="http://schemas.microsoft.com/office/drawing/2014/main" id="{98DF311E-3DEE-49F3-AFCD-D84D02BAEA86}"/>
                    </a:ext>
                  </a:extLst>
                </p:cNvPr>
                <p:cNvSpPr/>
                <p:nvPr/>
              </p:nvSpPr>
              <p:spPr>
                <a:xfrm rot="20422701">
                  <a:off x="1364184" y="2497572"/>
                  <a:ext cx="761877" cy="27852"/>
                </a:xfrm>
                <a:custGeom>
                  <a:avLst/>
                  <a:gdLst>
                    <a:gd name="connsiteX0" fmla="*/ 0 w 1131980"/>
                    <a:gd name="connsiteY0" fmla="*/ 0 h 66584"/>
                    <a:gd name="connsiteX1" fmla="*/ 1131980 w 1131980"/>
                    <a:gd name="connsiteY1" fmla="*/ 0 h 66584"/>
                    <a:gd name="connsiteX2" fmla="*/ 1131980 w 1131980"/>
                    <a:gd name="connsiteY2" fmla="*/ 28685 h 66584"/>
                    <a:gd name="connsiteX3" fmla="*/ 24682 w 1131980"/>
                    <a:gd name="connsiteY3" fmla="*/ 66584 h 66584"/>
                    <a:gd name="connsiteX4" fmla="*/ 0 w 1131980"/>
                    <a:gd name="connsiteY4" fmla="*/ 43175 h 66584"/>
                    <a:gd name="connsiteX5" fmla="*/ 0 w 1131980"/>
                    <a:gd name="connsiteY5" fmla="*/ 0 h 66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31980" h="66584">
                      <a:moveTo>
                        <a:pt x="0" y="0"/>
                      </a:moveTo>
                      <a:lnTo>
                        <a:pt x="1131980" y="0"/>
                      </a:lnTo>
                      <a:lnTo>
                        <a:pt x="1131980" y="28685"/>
                      </a:lnTo>
                      <a:lnTo>
                        <a:pt x="24682" y="66584"/>
                      </a:lnTo>
                      <a:cubicBezTo>
                        <a:pt x="11050" y="66584"/>
                        <a:pt x="0" y="56103"/>
                        <a:pt x="0" y="43175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6" name="フリーフォーム: 図形 425">
                  <a:extLst>
                    <a:ext uri="{FF2B5EF4-FFF2-40B4-BE49-F238E27FC236}">
                      <a16:creationId xmlns:a16="http://schemas.microsoft.com/office/drawing/2014/main" id="{EE5CE0AD-6E8B-45CD-B863-276D5D4FDF88}"/>
                    </a:ext>
                  </a:extLst>
                </p:cNvPr>
                <p:cNvSpPr/>
                <p:nvPr/>
              </p:nvSpPr>
              <p:spPr>
                <a:xfrm rot="4057914">
                  <a:off x="1535534" y="2605832"/>
                  <a:ext cx="147694" cy="132046"/>
                </a:xfrm>
                <a:custGeom>
                  <a:avLst/>
                  <a:gdLst>
                    <a:gd name="connsiteX0" fmla="*/ 0 w 214631"/>
                    <a:gd name="connsiteY0" fmla="*/ 18860 h 191891"/>
                    <a:gd name="connsiteX1" fmla="*/ 18860 w 214631"/>
                    <a:gd name="connsiteY1" fmla="*/ 0 h 191891"/>
                    <a:gd name="connsiteX2" fmla="*/ 54923 w 214631"/>
                    <a:gd name="connsiteY2" fmla="*/ 0 h 191891"/>
                    <a:gd name="connsiteX3" fmla="*/ 59951 w 214631"/>
                    <a:gd name="connsiteY3" fmla="*/ 2083 h 191891"/>
                    <a:gd name="connsiteX4" fmla="*/ 62849 w 214631"/>
                    <a:gd name="connsiteY4" fmla="*/ 1316 h 191891"/>
                    <a:gd name="connsiteX5" fmla="*/ 178581 w 214631"/>
                    <a:gd name="connsiteY5" fmla="*/ 16926 h 191891"/>
                    <a:gd name="connsiteX6" fmla="*/ 214253 w 214631"/>
                    <a:gd name="connsiteY6" fmla="*/ 63722 h 191891"/>
                    <a:gd name="connsiteX7" fmla="*/ 214252 w 214631"/>
                    <a:gd name="connsiteY7" fmla="*/ 63720 h 191891"/>
                    <a:gd name="connsiteX8" fmla="*/ 167457 w 214631"/>
                    <a:gd name="connsiteY8" fmla="*/ 99392 h 191891"/>
                    <a:gd name="connsiteX9" fmla="*/ 73783 w 214631"/>
                    <a:gd name="connsiteY9" fmla="*/ 86757 h 191891"/>
                    <a:gd name="connsiteX10" fmla="*/ 73783 w 214631"/>
                    <a:gd name="connsiteY10" fmla="*/ 154999 h 191891"/>
                    <a:gd name="connsiteX11" fmla="*/ 36891 w 214631"/>
                    <a:gd name="connsiteY11" fmla="*/ 191891 h 191891"/>
                    <a:gd name="connsiteX12" fmla="*/ 36892 w 214631"/>
                    <a:gd name="connsiteY12" fmla="*/ 191890 h 191891"/>
                    <a:gd name="connsiteX13" fmla="*/ 0 w 214631"/>
                    <a:gd name="connsiteY13" fmla="*/ 154998 h 1918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14631" h="191891">
                      <a:moveTo>
                        <a:pt x="0" y="18860"/>
                      </a:moveTo>
                      <a:cubicBezTo>
                        <a:pt x="0" y="8444"/>
                        <a:pt x="8444" y="0"/>
                        <a:pt x="18860" y="0"/>
                      </a:cubicBezTo>
                      <a:lnTo>
                        <a:pt x="54923" y="0"/>
                      </a:lnTo>
                      <a:lnTo>
                        <a:pt x="59951" y="2083"/>
                      </a:lnTo>
                      <a:lnTo>
                        <a:pt x="62849" y="1316"/>
                      </a:lnTo>
                      <a:lnTo>
                        <a:pt x="178581" y="16926"/>
                      </a:lnTo>
                      <a:cubicBezTo>
                        <a:pt x="201354" y="19998"/>
                        <a:pt x="217325" y="40949"/>
                        <a:pt x="214253" y="63722"/>
                      </a:cubicBezTo>
                      <a:lnTo>
                        <a:pt x="214252" y="63720"/>
                      </a:lnTo>
                      <a:cubicBezTo>
                        <a:pt x="211181" y="86493"/>
                        <a:pt x="190230" y="102464"/>
                        <a:pt x="167457" y="99392"/>
                      </a:cubicBezTo>
                      <a:lnTo>
                        <a:pt x="73783" y="86757"/>
                      </a:lnTo>
                      <a:lnTo>
                        <a:pt x="73783" y="154999"/>
                      </a:lnTo>
                      <a:cubicBezTo>
                        <a:pt x="73783" y="175374"/>
                        <a:pt x="57266" y="191891"/>
                        <a:pt x="36891" y="191891"/>
                      </a:cubicBezTo>
                      <a:lnTo>
                        <a:pt x="36892" y="191890"/>
                      </a:lnTo>
                      <a:cubicBezTo>
                        <a:pt x="16517" y="191890"/>
                        <a:pt x="0" y="175373"/>
                        <a:pt x="0" y="15499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7" name="フリーフォーム: 図形 426">
                  <a:extLst>
                    <a:ext uri="{FF2B5EF4-FFF2-40B4-BE49-F238E27FC236}">
                      <a16:creationId xmlns:a16="http://schemas.microsoft.com/office/drawing/2014/main" id="{FBDF0F80-80E7-460E-9AE3-14FCA498BE8E}"/>
                    </a:ext>
                  </a:extLst>
                </p:cNvPr>
                <p:cNvSpPr/>
                <p:nvPr/>
              </p:nvSpPr>
              <p:spPr>
                <a:xfrm rot="13604555">
                  <a:off x="1568698" y="2382368"/>
                  <a:ext cx="74629" cy="235403"/>
                </a:xfrm>
                <a:custGeom>
                  <a:avLst/>
                  <a:gdLst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106125 w 108452"/>
                    <a:gd name="connsiteY10" fmla="*/ 173438 h 342089"/>
                    <a:gd name="connsiteX11" fmla="*/ 108262 w 108452"/>
                    <a:gd name="connsiteY11" fmla="*/ 187298 h 342089"/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106125 w 108452"/>
                    <a:gd name="connsiteY10" fmla="*/ 173438 h 342089"/>
                    <a:gd name="connsiteX11" fmla="*/ 77784 w 108452"/>
                    <a:gd name="connsiteY11" fmla="*/ 311996 h 342089"/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77784 w 108452"/>
                    <a:gd name="connsiteY10" fmla="*/ 311996 h 342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8452" h="342089">
                      <a:moveTo>
                        <a:pt x="77784" y="311996"/>
                      </a:moveTo>
                      <a:cubicBezTo>
                        <a:pt x="72611" y="333161"/>
                        <a:pt x="51260" y="346126"/>
                        <a:pt x="30094" y="340952"/>
                      </a:cubicBezTo>
                      <a:cubicBezTo>
                        <a:pt x="8928" y="335779"/>
                        <a:pt x="-4037" y="314428"/>
                        <a:pt x="1137" y="293262"/>
                      </a:cubicBezTo>
                      <a:lnTo>
                        <a:pt x="30962" y="171233"/>
                      </a:lnTo>
                      <a:lnTo>
                        <a:pt x="29548" y="167820"/>
                      </a:lnTo>
                      <a:lnTo>
                        <a:pt x="29548" y="20169"/>
                      </a:lnTo>
                      <a:cubicBezTo>
                        <a:pt x="29548" y="9030"/>
                        <a:pt x="38578" y="0"/>
                        <a:pt x="49717" y="0"/>
                      </a:cubicBezTo>
                      <a:lnTo>
                        <a:pt x="88283" y="0"/>
                      </a:lnTo>
                      <a:cubicBezTo>
                        <a:pt x="99422" y="0"/>
                        <a:pt x="108452" y="9030"/>
                        <a:pt x="108452" y="20169"/>
                      </a:cubicBezTo>
                      <a:lnTo>
                        <a:pt x="108452" y="167820"/>
                      </a:lnTo>
                      <a:lnTo>
                        <a:pt x="77784" y="31199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23" name="フリーフォーム: 図形 422">
                <a:extLst>
                  <a:ext uri="{FF2B5EF4-FFF2-40B4-BE49-F238E27FC236}">
                    <a16:creationId xmlns:a16="http://schemas.microsoft.com/office/drawing/2014/main" id="{9F4788CF-38DC-44A2-B0A4-B8E457B2037A}"/>
                  </a:ext>
                </a:extLst>
              </p:cNvPr>
              <p:cNvSpPr/>
              <p:nvPr/>
            </p:nvSpPr>
            <p:spPr>
              <a:xfrm rot="4226554">
                <a:off x="7055242" y="5426657"/>
                <a:ext cx="713892" cy="661349"/>
              </a:xfrm>
              <a:custGeom>
                <a:avLst/>
                <a:gdLst>
                  <a:gd name="connsiteX0" fmla="*/ 9 w 713892"/>
                  <a:gd name="connsiteY0" fmla="*/ 23884 h 661349"/>
                  <a:gd name="connsiteX1" fmla="*/ 22585 w 713892"/>
                  <a:gd name="connsiteY1" fmla="*/ 9 h 661349"/>
                  <a:gd name="connsiteX2" fmla="*/ 46461 w 713892"/>
                  <a:gd name="connsiteY2" fmla="*/ 22585 h 661349"/>
                  <a:gd name="connsiteX3" fmla="*/ 48417 w 713892"/>
                  <a:gd name="connsiteY3" fmla="*/ 92573 h 661349"/>
                  <a:gd name="connsiteX4" fmla="*/ 79727 w 713892"/>
                  <a:gd name="connsiteY4" fmla="*/ 140323 h 661349"/>
                  <a:gd name="connsiteX5" fmla="*/ 84770 w 713892"/>
                  <a:gd name="connsiteY5" fmla="*/ 113385 h 661349"/>
                  <a:gd name="connsiteX6" fmla="*/ 95877 w 713892"/>
                  <a:gd name="connsiteY6" fmla="*/ 102278 h 661349"/>
                  <a:gd name="connsiteX7" fmla="*/ 117115 w 713892"/>
                  <a:gd name="connsiteY7" fmla="*/ 102278 h 661349"/>
                  <a:gd name="connsiteX8" fmla="*/ 120077 w 713892"/>
                  <a:gd name="connsiteY8" fmla="*/ 103505 h 661349"/>
                  <a:gd name="connsiteX9" fmla="*/ 121783 w 713892"/>
                  <a:gd name="connsiteY9" fmla="*/ 103053 h 661349"/>
                  <a:gd name="connsiteX10" fmla="*/ 127181 w 713892"/>
                  <a:gd name="connsiteY10" fmla="*/ 103780 h 661349"/>
                  <a:gd name="connsiteX11" fmla="*/ 128130 w 713892"/>
                  <a:gd name="connsiteY11" fmla="*/ 103001 h 661349"/>
                  <a:gd name="connsiteX12" fmla="*/ 146248 w 713892"/>
                  <a:gd name="connsiteY12" fmla="*/ 96757 h 661349"/>
                  <a:gd name="connsiteX13" fmla="*/ 169540 w 713892"/>
                  <a:gd name="connsiteY13" fmla="*/ 108110 h 661349"/>
                  <a:gd name="connsiteX14" fmla="*/ 170397 w 713892"/>
                  <a:gd name="connsiteY14" fmla="*/ 109078 h 661349"/>
                  <a:gd name="connsiteX15" fmla="*/ 173377 w 713892"/>
                  <a:gd name="connsiteY15" fmla="*/ 109666 h 661349"/>
                  <a:gd name="connsiteX16" fmla="*/ 226214 w 713892"/>
                  <a:gd name="connsiteY16" fmla="*/ 144860 h 661349"/>
                  <a:gd name="connsiteX17" fmla="*/ 232044 w 713892"/>
                  <a:gd name="connsiteY17" fmla="*/ 173948 h 661349"/>
                  <a:gd name="connsiteX18" fmla="*/ 232044 w 713892"/>
                  <a:gd name="connsiteY18" fmla="*/ 173948 h 661349"/>
                  <a:gd name="connsiteX19" fmla="*/ 202956 w 713892"/>
                  <a:gd name="connsiteY19" fmla="*/ 179778 h 661349"/>
                  <a:gd name="connsiteX20" fmla="*/ 162739 w 713892"/>
                  <a:gd name="connsiteY20" fmla="*/ 152990 h 661349"/>
                  <a:gd name="connsiteX21" fmla="*/ 160223 w 713892"/>
                  <a:gd name="connsiteY21" fmla="*/ 158153 h 661349"/>
                  <a:gd name="connsiteX22" fmla="*/ 239746 w 713892"/>
                  <a:gd name="connsiteY22" fmla="*/ 252647 h 661349"/>
                  <a:gd name="connsiteX23" fmla="*/ 248051 w 713892"/>
                  <a:gd name="connsiteY23" fmla="*/ 271031 h 661349"/>
                  <a:gd name="connsiteX24" fmla="*/ 676874 w 713892"/>
                  <a:gd name="connsiteY24" fmla="*/ 500191 h 661349"/>
                  <a:gd name="connsiteX25" fmla="*/ 699670 w 713892"/>
                  <a:gd name="connsiteY25" fmla="*/ 618279 h 661349"/>
                  <a:gd name="connsiteX26" fmla="*/ 583572 w 713892"/>
                  <a:gd name="connsiteY26" fmla="*/ 649676 h 661349"/>
                  <a:gd name="connsiteX27" fmla="*/ 206669 w 713892"/>
                  <a:gd name="connsiteY27" fmla="*/ 397440 h 661349"/>
                  <a:gd name="connsiteX28" fmla="*/ 188028 w 713892"/>
                  <a:gd name="connsiteY28" fmla="*/ 398096 h 661349"/>
                  <a:gd name="connsiteX29" fmla="*/ 142703 w 713892"/>
                  <a:gd name="connsiteY29" fmla="*/ 370327 h 661349"/>
                  <a:gd name="connsiteX30" fmla="*/ 40546 w 713892"/>
                  <a:gd name="connsiteY30" fmla="*/ 228059 h 661349"/>
                  <a:gd name="connsiteX31" fmla="*/ 30288 w 713892"/>
                  <a:gd name="connsiteY31" fmla="*/ 176249 h 661349"/>
                  <a:gd name="connsiteX32" fmla="*/ 7199 w 713892"/>
                  <a:gd name="connsiteY32" fmla="*/ 114459 h 661349"/>
                  <a:gd name="connsiteX33" fmla="*/ 5994 w 713892"/>
                  <a:gd name="connsiteY33" fmla="*/ 108111 h 661349"/>
                  <a:gd name="connsiteX34" fmla="*/ 2122 w 713892"/>
                  <a:gd name="connsiteY34" fmla="*/ 99455 h 661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713892" h="661349">
                    <a:moveTo>
                      <a:pt x="9" y="23884"/>
                    </a:moveTo>
                    <a:cubicBezTo>
                      <a:pt x="-350" y="11057"/>
                      <a:pt x="9757" y="368"/>
                      <a:pt x="22585" y="9"/>
                    </a:cubicBezTo>
                    <a:cubicBezTo>
                      <a:pt x="35412" y="-350"/>
                      <a:pt x="46101" y="9758"/>
                      <a:pt x="46461" y="22585"/>
                    </a:cubicBezTo>
                    <a:cubicBezTo>
                      <a:pt x="47113" y="45914"/>
                      <a:pt x="47765" y="69243"/>
                      <a:pt x="48417" y="92573"/>
                    </a:cubicBezTo>
                    <a:lnTo>
                      <a:pt x="79727" y="140323"/>
                    </a:lnTo>
                    <a:lnTo>
                      <a:pt x="84770" y="113385"/>
                    </a:lnTo>
                    <a:cubicBezTo>
                      <a:pt x="84770" y="107251"/>
                      <a:pt x="89743" y="102278"/>
                      <a:pt x="95877" y="102278"/>
                    </a:cubicBezTo>
                    <a:lnTo>
                      <a:pt x="117115" y="102278"/>
                    </a:lnTo>
                    <a:lnTo>
                      <a:pt x="120077" y="103505"/>
                    </a:lnTo>
                    <a:lnTo>
                      <a:pt x="121783" y="103053"/>
                    </a:lnTo>
                    <a:lnTo>
                      <a:pt x="127181" y="103780"/>
                    </a:lnTo>
                    <a:lnTo>
                      <a:pt x="128130" y="103001"/>
                    </a:lnTo>
                    <a:cubicBezTo>
                      <a:pt x="131409" y="96274"/>
                      <a:pt x="139521" y="93478"/>
                      <a:pt x="146248" y="96757"/>
                    </a:cubicBezTo>
                    <a:lnTo>
                      <a:pt x="169540" y="108110"/>
                    </a:lnTo>
                    <a:lnTo>
                      <a:pt x="170397" y="109078"/>
                    </a:lnTo>
                    <a:lnTo>
                      <a:pt x="173377" y="109666"/>
                    </a:lnTo>
                    <a:lnTo>
                      <a:pt x="226214" y="144860"/>
                    </a:lnTo>
                    <a:cubicBezTo>
                      <a:pt x="235857" y="151283"/>
                      <a:pt x="238466" y="164307"/>
                      <a:pt x="232044" y="173948"/>
                    </a:cubicBezTo>
                    <a:lnTo>
                      <a:pt x="232044" y="173948"/>
                    </a:lnTo>
                    <a:cubicBezTo>
                      <a:pt x="225621" y="183591"/>
                      <a:pt x="212598" y="186200"/>
                      <a:pt x="202956" y="179778"/>
                    </a:cubicBezTo>
                    <a:lnTo>
                      <a:pt x="162739" y="152990"/>
                    </a:lnTo>
                    <a:lnTo>
                      <a:pt x="160223" y="158153"/>
                    </a:lnTo>
                    <a:cubicBezTo>
                      <a:pt x="186731" y="189651"/>
                      <a:pt x="225479" y="207642"/>
                      <a:pt x="239746" y="252647"/>
                    </a:cubicBezTo>
                    <a:lnTo>
                      <a:pt x="248051" y="271031"/>
                    </a:lnTo>
                    <a:lnTo>
                      <a:pt x="676874" y="500191"/>
                    </a:lnTo>
                    <a:cubicBezTo>
                      <a:pt x="715228" y="524130"/>
                      <a:pt x="725434" y="577000"/>
                      <a:pt x="699670" y="618279"/>
                    </a:cubicBezTo>
                    <a:cubicBezTo>
                      <a:pt x="673905" y="659558"/>
                      <a:pt x="621926" y="673615"/>
                      <a:pt x="583572" y="649676"/>
                    </a:cubicBezTo>
                    <a:lnTo>
                      <a:pt x="206669" y="397440"/>
                    </a:lnTo>
                    <a:lnTo>
                      <a:pt x="188028" y="398096"/>
                    </a:lnTo>
                    <a:cubicBezTo>
                      <a:pt x="170472" y="395318"/>
                      <a:pt x="153977" y="385841"/>
                      <a:pt x="142703" y="370327"/>
                    </a:cubicBezTo>
                    <a:lnTo>
                      <a:pt x="40546" y="228059"/>
                    </a:lnTo>
                    <a:cubicBezTo>
                      <a:pt x="21809" y="195713"/>
                      <a:pt x="33282" y="191937"/>
                      <a:pt x="30288" y="176249"/>
                    </a:cubicBezTo>
                    <a:lnTo>
                      <a:pt x="7199" y="114459"/>
                    </a:lnTo>
                    <a:lnTo>
                      <a:pt x="5994" y="108111"/>
                    </a:lnTo>
                    <a:lnTo>
                      <a:pt x="2122" y="99455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90" name="グループ化 489">
              <a:extLst>
                <a:ext uri="{FF2B5EF4-FFF2-40B4-BE49-F238E27FC236}">
                  <a16:creationId xmlns:a16="http://schemas.microsoft.com/office/drawing/2014/main" id="{BBBB4FE0-E269-4B86-BFED-CFD5EE259D8B}"/>
                </a:ext>
              </a:extLst>
            </p:cNvPr>
            <p:cNvGrpSpPr/>
            <p:nvPr/>
          </p:nvGrpSpPr>
          <p:grpSpPr>
            <a:xfrm>
              <a:off x="8027475" y="5555003"/>
              <a:ext cx="658581" cy="441249"/>
              <a:chOff x="2243895" y="2750843"/>
              <a:chExt cx="658581" cy="441249"/>
            </a:xfrm>
          </p:grpSpPr>
          <p:sp>
            <p:nvSpPr>
              <p:cNvPr id="491" name="吹き出し: 円形 490">
                <a:extLst>
                  <a:ext uri="{FF2B5EF4-FFF2-40B4-BE49-F238E27FC236}">
                    <a16:creationId xmlns:a16="http://schemas.microsoft.com/office/drawing/2014/main" id="{7EA1E270-D18C-4B9A-BEE2-C6782EE89475}"/>
                  </a:ext>
                </a:extLst>
              </p:cNvPr>
              <p:cNvSpPr/>
              <p:nvPr/>
            </p:nvSpPr>
            <p:spPr bwMode="auto">
              <a:xfrm>
                <a:off x="2243895" y="2750843"/>
                <a:ext cx="658581" cy="441249"/>
              </a:xfrm>
              <a:prstGeom prst="wedgeEllipseCallout">
                <a:avLst>
                  <a:gd name="adj1" fmla="val -34332"/>
                  <a:gd name="adj2" fmla="val -77092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92" name="テキスト ボックス 491">
                <a:extLst>
                  <a:ext uri="{FF2B5EF4-FFF2-40B4-BE49-F238E27FC236}">
                    <a16:creationId xmlns:a16="http://schemas.microsoft.com/office/drawing/2014/main" id="{C1521246-E507-4DEC-9764-E7D399060922}"/>
                  </a:ext>
                </a:extLst>
              </p:cNvPr>
              <p:cNvSpPr txBox="1"/>
              <p:nvPr/>
            </p:nvSpPr>
            <p:spPr>
              <a:xfrm>
                <a:off x="2375001" y="2870655"/>
                <a:ext cx="411351" cy="18698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sz="12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モグモグ</a:t>
                </a:r>
              </a:p>
            </p:txBody>
          </p:sp>
        </p:grpSp>
      </p:grp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0296344D-64AE-414B-B20F-375B3AE0949A}"/>
              </a:ext>
            </a:extLst>
          </p:cNvPr>
          <p:cNvGrpSpPr/>
          <p:nvPr/>
        </p:nvGrpSpPr>
        <p:grpSpPr>
          <a:xfrm>
            <a:off x="4320455" y="4252693"/>
            <a:ext cx="1407220" cy="2206129"/>
            <a:chOff x="4320455" y="4252693"/>
            <a:chExt cx="1407220" cy="2206129"/>
          </a:xfrm>
        </p:grpSpPr>
        <p:grpSp>
          <p:nvGrpSpPr>
            <p:cNvPr id="228" name="グループ化 227">
              <a:extLst>
                <a:ext uri="{FF2B5EF4-FFF2-40B4-BE49-F238E27FC236}">
                  <a16:creationId xmlns:a16="http://schemas.microsoft.com/office/drawing/2014/main" id="{90249767-7F24-49C9-BA46-ED6A25B422AE}"/>
                </a:ext>
              </a:extLst>
            </p:cNvPr>
            <p:cNvGrpSpPr/>
            <p:nvPr/>
          </p:nvGrpSpPr>
          <p:grpSpPr>
            <a:xfrm>
              <a:off x="4413612" y="4252693"/>
              <a:ext cx="1101779" cy="2206129"/>
              <a:chOff x="2419481" y="3484942"/>
              <a:chExt cx="1101779" cy="2206129"/>
            </a:xfrm>
          </p:grpSpPr>
          <p:sp>
            <p:nvSpPr>
              <p:cNvPr id="242" name="片側の 2 つの角を丸めた四角形 181">
                <a:extLst>
                  <a:ext uri="{FF2B5EF4-FFF2-40B4-BE49-F238E27FC236}">
                    <a16:creationId xmlns:a16="http://schemas.microsoft.com/office/drawing/2014/main" id="{F899B1EC-5450-49C1-9FB5-07D32A97B458}"/>
                  </a:ext>
                </a:extLst>
              </p:cNvPr>
              <p:cNvSpPr/>
              <p:nvPr/>
            </p:nvSpPr>
            <p:spPr>
              <a:xfrm>
                <a:off x="2451200" y="3484942"/>
                <a:ext cx="1031478" cy="98775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3" name="フリーフォーム: 図形 242">
                <a:extLst>
                  <a:ext uri="{FF2B5EF4-FFF2-40B4-BE49-F238E27FC236}">
                    <a16:creationId xmlns:a16="http://schemas.microsoft.com/office/drawing/2014/main" id="{F19B043C-2C40-4F60-BBF1-C5F2AC239724}"/>
                  </a:ext>
                </a:extLst>
              </p:cNvPr>
              <p:cNvSpPr/>
              <p:nvPr/>
            </p:nvSpPr>
            <p:spPr>
              <a:xfrm>
                <a:off x="2720368" y="4339963"/>
                <a:ext cx="456610" cy="440816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5" name="フリーフォーム: 図形 244">
                <a:extLst>
                  <a:ext uri="{FF2B5EF4-FFF2-40B4-BE49-F238E27FC236}">
                    <a16:creationId xmlns:a16="http://schemas.microsoft.com/office/drawing/2014/main" id="{171990BB-3243-4571-99F4-8A64DF6CD743}"/>
                  </a:ext>
                </a:extLst>
              </p:cNvPr>
              <p:cNvSpPr/>
              <p:nvPr/>
            </p:nvSpPr>
            <p:spPr>
              <a:xfrm>
                <a:off x="2539500" y="4610243"/>
                <a:ext cx="840208" cy="1016182"/>
              </a:xfrm>
              <a:custGeom>
                <a:avLst/>
                <a:gdLst>
                  <a:gd name="connsiteX0" fmla="*/ 743127 w 974009"/>
                  <a:gd name="connsiteY0" fmla="*/ 0 h 1016182"/>
                  <a:gd name="connsiteX1" fmla="*/ 752081 w 974009"/>
                  <a:gd name="connsiteY1" fmla="*/ 903 h 1016182"/>
                  <a:gd name="connsiteX2" fmla="*/ 974009 w 974009"/>
                  <a:gd name="connsiteY2" fmla="*/ 273199 h 1016182"/>
                  <a:gd name="connsiteX3" fmla="*/ 974009 w 974009"/>
                  <a:gd name="connsiteY3" fmla="*/ 1016182 h 1016182"/>
                  <a:gd name="connsiteX4" fmla="*/ 0 w 974009"/>
                  <a:gd name="connsiteY4" fmla="*/ 1016182 h 1016182"/>
                  <a:gd name="connsiteX5" fmla="*/ 0 w 974009"/>
                  <a:gd name="connsiteY5" fmla="*/ 273199 h 1016182"/>
                  <a:gd name="connsiteX6" fmla="*/ 221928 w 974009"/>
                  <a:gd name="connsiteY6" fmla="*/ 903 h 1016182"/>
                  <a:gd name="connsiteX7" fmla="*/ 230881 w 974009"/>
                  <a:gd name="connsiteY7" fmla="*/ 0 h 1016182"/>
                  <a:gd name="connsiteX8" fmla="*/ 235401 w 974009"/>
                  <a:gd name="connsiteY8" fmla="*/ 7436 h 1016182"/>
                  <a:gd name="connsiteX9" fmla="*/ 487004 w 974009"/>
                  <a:gd name="connsiteY9" fmla="*/ 126882 h 1016182"/>
                  <a:gd name="connsiteX10" fmla="*/ 738607 w 974009"/>
                  <a:gd name="connsiteY10" fmla="*/ 7436 h 1016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4009" h="1016182">
                    <a:moveTo>
                      <a:pt x="743127" y="0"/>
                    </a:moveTo>
                    <a:lnTo>
                      <a:pt x="752081" y="903"/>
                    </a:lnTo>
                    <a:cubicBezTo>
                      <a:pt x="878735" y="26820"/>
                      <a:pt x="974009" y="138883"/>
                      <a:pt x="974009" y="273199"/>
                    </a:cubicBezTo>
                    <a:lnTo>
                      <a:pt x="974009" y="1016182"/>
                    </a:lnTo>
                    <a:lnTo>
                      <a:pt x="0" y="1016182"/>
                    </a:lnTo>
                    <a:lnTo>
                      <a:pt x="0" y="273199"/>
                    </a:lnTo>
                    <a:cubicBezTo>
                      <a:pt x="0" y="138883"/>
                      <a:pt x="95274" y="26820"/>
                      <a:pt x="221928" y="903"/>
                    </a:cubicBezTo>
                    <a:lnTo>
                      <a:pt x="230881" y="0"/>
                    </a:lnTo>
                    <a:lnTo>
                      <a:pt x="235401" y="7436"/>
                    </a:lnTo>
                    <a:cubicBezTo>
                      <a:pt x="289928" y="79501"/>
                      <a:pt x="382269" y="126882"/>
                      <a:pt x="487004" y="126882"/>
                    </a:cubicBezTo>
                    <a:cubicBezTo>
                      <a:pt x="591739" y="126882"/>
                      <a:pt x="684080" y="79501"/>
                      <a:pt x="738607" y="7436"/>
                    </a:cubicBezTo>
                    <a:close/>
                  </a:path>
                </a:pathLst>
              </a:custGeom>
              <a:pattFill prst="plaid">
                <a:fgClr>
                  <a:srgbClr val="FF6699"/>
                </a:fgClr>
                <a:bgClr>
                  <a:srgbClr val="FF9900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46" name="グループ化 245">
                <a:extLst>
                  <a:ext uri="{FF2B5EF4-FFF2-40B4-BE49-F238E27FC236}">
                    <a16:creationId xmlns:a16="http://schemas.microsoft.com/office/drawing/2014/main" id="{B5794B13-B344-47EF-8A20-29A31707E6F3}"/>
                  </a:ext>
                </a:extLst>
              </p:cNvPr>
              <p:cNvGrpSpPr/>
              <p:nvPr/>
            </p:nvGrpSpPr>
            <p:grpSpPr>
              <a:xfrm>
                <a:off x="2952051" y="4521603"/>
                <a:ext cx="444728" cy="1169468"/>
                <a:chOff x="2952051" y="4521603"/>
                <a:chExt cx="444728" cy="1169468"/>
              </a:xfrm>
            </p:grpSpPr>
            <p:sp>
              <p:nvSpPr>
                <p:cNvPr id="277" name="四角形: 角を丸くする 276">
                  <a:extLst>
                    <a:ext uri="{FF2B5EF4-FFF2-40B4-BE49-F238E27FC236}">
                      <a16:creationId xmlns:a16="http://schemas.microsoft.com/office/drawing/2014/main" id="{4319706A-8809-4AB7-A210-9AEC6EC1A4DB}"/>
                    </a:ext>
                  </a:extLst>
                </p:cNvPr>
                <p:cNvSpPr/>
                <p:nvPr/>
              </p:nvSpPr>
              <p:spPr>
                <a:xfrm rot="19479653">
                  <a:off x="2952051" y="4521603"/>
                  <a:ext cx="45719" cy="110565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8" name="フローチャート: 論理積ゲート 277">
                  <a:extLst>
                    <a:ext uri="{FF2B5EF4-FFF2-40B4-BE49-F238E27FC236}">
                      <a16:creationId xmlns:a16="http://schemas.microsoft.com/office/drawing/2014/main" id="{E401C0DF-F018-4FCE-8DFD-AB10D21EC15A}"/>
                    </a:ext>
                  </a:extLst>
                </p:cNvPr>
                <p:cNvSpPr/>
                <p:nvPr/>
              </p:nvSpPr>
              <p:spPr>
                <a:xfrm rot="5400000">
                  <a:off x="3082025" y="5376317"/>
                  <a:ext cx="314754" cy="314754"/>
                </a:xfrm>
                <a:prstGeom prst="flowChartDelay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9" name="フローチャート: 論理積ゲート 278">
                  <a:extLst>
                    <a:ext uri="{FF2B5EF4-FFF2-40B4-BE49-F238E27FC236}">
                      <a16:creationId xmlns:a16="http://schemas.microsoft.com/office/drawing/2014/main" id="{E3F90D64-5B32-46C2-A003-E0FE9CCD1273}"/>
                    </a:ext>
                  </a:extLst>
                </p:cNvPr>
                <p:cNvSpPr/>
                <p:nvPr/>
              </p:nvSpPr>
              <p:spPr>
                <a:xfrm rot="5400000">
                  <a:off x="3107072" y="5341416"/>
                  <a:ext cx="264660" cy="314754"/>
                </a:xfrm>
                <a:prstGeom prst="flowChartDelay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0" name="楕円 279">
                  <a:extLst>
                    <a:ext uri="{FF2B5EF4-FFF2-40B4-BE49-F238E27FC236}">
                      <a16:creationId xmlns:a16="http://schemas.microsoft.com/office/drawing/2014/main" id="{F725133F-8B15-4A9A-8C67-29EA1BB3998F}"/>
                    </a:ext>
                  </a:extLst>
                </p:cNvPr>
                <p:cNvSpPr/>
                <p:nvPr/>
              </p:nvSpPr>
              <p:spPr>
                <a:xfrm>
                  <a:off x="3214782" y="5530836"/>
                  <a:ext cx="62855" cy="62855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47" name="グループ化 246">
                <a:extLst>
                  <a:ext uri="{FF2B5EF4-FFF2-40B4-BE49-F238E27FC236}">
                    <a16:creationId xmlns:a16="http://schemas.microsoft.com/office/drawing/2014/main" id="{4D9EF114-D511-4206-821C-594D32DAEFF6}"/>
                  </a:ext>
                </a:extLst>
              </p:cNvPr>
              <p:cNvGrpSpPr/>
              <p:nvPr/>
            </p:nvGrpSpPr>
            <p:grpSpPr>
              <a:xfrm>
                <a:off x="2419481" y="3582138"/>
                <a:ext cx="1094916" cy="978704"/>
                <a:chOff x="2791855" y="2072442"/>
                <a:chExt cx="1150919" cy="990072"/>
              </a:xfrm>
              <a:solidFill>
                <a:srgbClr val="FFCC99"/>
              </a:solidFill>
            </p:grpSpPr>
            <p:grpSp>
              <p:nvGrpSpPr>
                <p:cNvPr id="270" name="グループ化 269">
                  <a:extLst>
                    <a:ext uri="{FF2B5EF4-FFF2-40B4-BE49-F238E27FC236}">
                      <a16:creationId xmlns:a16="http://schemas.microsoft.com/office/drawing/2014/main" id="{255668C9-B963-4A2E-A4C7-F8DD07F27420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75" name="円/楕円 204">
                    <a:extLst>
                      <a:ext uri="{FF2B5EF4-FFF2-40B4-BE49-F238E27FC236}">
                        <a16:creationId xmlns:a16="http://schemas.microsoft.com/office/drawing/2014/main" id="{23BEA19D-368A-41D5-9976-0F97EB9421ED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76" name="円/楕円 205">
                    <a:extLst>
                      <a:ext uri="{FF2B5EF4-FFF2-40B4-BE49-F238E27FC236}">
                        <a16:creationId xmlns:a16="http://schemas.microsoft.com/office/drawing/2014/main" id="{E9ED26D1-CFF4-43FF-B796-993C1EA981E5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71" name="グループ化 270">
                  <a:extLst>
                    <a:ext uri="{FF2B5EF4-FFF2-40B4-BE49-F238E27FC236}">
                      <a16:creationId xmlns:a16="http://schemas.microsoft.com/office/drawing/2014/main" id="{F5EC53ED-5CB4-451B-8271-F226A44385C6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73" name="円/楕円 202">
                    <a:extLst>
                      <a:ext uri="{FF2B5EF4-FFF2-40B4-BE49-F238E27FC236}">
                        <a16:creationId xmlns:a16="http://schemas.microsoft.com/office/drawing/2014/main" id="{531A4B3D-EDDC-44F6-BE29-BB099E3240EE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74" name="円/楕円 203">
                    <a:extLst>
                      <a:ext uri="{FF2B5EF4-FFF2-40B4-BE49-F238E27FC236}">
                        <a16:creationId xmlns:a16="http://schemas.microsoft.com/office/drawing/2014/main" id="{BDA71BC8-12A6-4BC6-8078-41AADE388EB1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72" name="円/楕円 201">
                  <a:extLst>
                    <a:ext uri="{FF2B5EF4-FFF2-40B4-BE49-F238E27FC236}">
                      <a16:creationId xmlns:a16="http://schemas.microsoft.com/office/drawing/2014/main" id="{EED756DA-CBA3-4A19-96FB-AC12DDFE73EC}"/>
                    </a:ext>
                  </a:extLst>
                </p:cNvPr>
                <p:cNvSpPr/>
                <p:nvPr/>
              </p:nvSpPr>
              <p:spPr>
                <a:xfrm>
                  <a:off x="2902857" y="2072442"/>
                  <a:ext cx="928914" cy="990072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48" name="円/楕円 27">
                <a:extLst>
                  <a:ext uri="{FF2B5EF4-FFF2-40B4-BE49-F238E27FC236}">
                    <a16:creationId xmlns:a16="http://schemas.microsoft.com/office/drawing/2014/main" id="{76DF24B3-70C2-465C-B1F4-2AD7E9F02B89}"/>
                  </a:ext>
                </a:extLst>
              </p:cNvPr>
              <p:cNvSpPr/>
              <p:nvPr/>
            </p:nvSpPr>
            <p:spPr>
              <a:xfrm>
                <a:off x="2853255" y="4378020"/>
                <a:ext cx="232613" cy="7143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265 w 3210683"/>
                  <a:gd name="connsiteY0" fmla="*/ 226444 h 572729"/>
                  <a:gd name="connsiteX1" fmla="*/ 1704065 w 3210683"/>
                  <a:gd name="connsiteY1" fmla="*/ 0 h 572729"/>
                  <a:gd name="connsiteX2" fmla="*/ 3210683 w 3210683"/>
                  <a:gd name="connsiteY2" fmla="*/ 226444 h 572729"/>
                  <a:gd name="connsiteX3" fmla="*/ 1605474 w 3210683"/>
                  <a:gd name="connsiteY3" fmla="*/ 572729 h 572729"/>
                  <a:gd name="connsiteX4" fmla="*/ 265 w 3210683"/>
                  <a:gd name="connsiteY4" fmla="*/ 226444 h 572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683" h="572729">
                    <a:moveTo>
                      <a:pt x="265" y="226444"/>
                    </a:moveTo>
                    <a:cubicBezTo>
                      <a:pt x="16697" y="130989"/>
                      <a:pt x="817533" y="0"/>
                      <a:pt x="1704065" y="0"/>
                    </a:cubicBezTo>
                    <a:cubicBezTo>
                      <a:pt x="2590597" y="0"/>
                      <a:pt x="3210683" y="135202"/>
                      <a:pt x="3210683" y="226444"/>
                    </a:cubicBezTo>
                    <a:cubicBezTo>
                      <a:pt x="3210683" y="317686"/>
                      <a:pt x="2492006" y="572729"/>
                      <a:pt x="1605474" y="572729"/>
                    </a:cubicBezTo>
                    <a:cubicBezTo>
                      <a:pt x="718942" y="572729"/>
                      <a:pt x="-16167" y="321899"/>
                      <a:pt x="265" y="22644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9" name="円/楕円 27">
                <a:extLst>
                  <a:ext uri="{FF2B5EF4-FFF2-40B4-BE49-F238E27FC236}">
                    <a16:creationId xmlns:a16="http://schemas.microsoft.com/office/drawing/2014/main" id="{9864E8A2-2A6C-4F59-8830-9CAD73C384CE}"/>
                  </a:ext>
                </a:extLst>
              </p:cNvPr>
              <p:cNvSpPr/>
              <p:nvPr/>
            </p:nvSpPr>
            <p:spPr>
              <a:xfrm rot="10800000">
                <a:off x="2657924" y="3836684"/>
                <a:ext cx="215486" cy="381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0" name="円/楕円 27">
                <a:extLst>
                  <a:ext uri="{FF2B5EF4-FFF2-40B4-BE49-F238E27FC236}">
                    <a16:creationId xmlns:a16="http://schemas.microsoft.com/office/drawing/2014/main" id="{E0E05C58-ACCF-42F7-A601-7FDF8C09511C}"/>
                  </a:ext>
                </a:extLst>
              </p:cNvPr>
              <p:cNvSpPr/>
              <p:nvPr/>
            </p:nvSpPr>
            <p:spPr>
              <a:xfrm rot="10800000">
                <a:off x="3063630" y="3836684"/>
                <a:ext cx="215486" cy="381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1" name="正方形/長方形 67">
                <a:extLst>
                  <a:ext uri="{FF2B5EF4-FFF2-40B4-BE49-F238E27FC236}">
                    <a16:creationId xmlns:a16="http://schemas.microsoft.com/office/drawing/2014/main" id="{EACD8375-727B-4FBA-8E8C-61BEA01A8B1E}"/>
                  </a:ext>
                </a:extLst>
              </p:cNvPr>
              <p:cNvSpPr/>
              <p:nvPr/>
            </p:nvSpPr>
            <p:spPr>
              <a:xfrm>
                <a:off x="2939279" y="4282003"/>
                <a:ext cx="65767" cy="33711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2" name="円/楕円 189">
                <a:extLst>
                  <a:ext uri="{FF2B5EF4-FFF2-40B4-BE49-F238E27FC236}">
                    <a16:creationId xmlns:a16="http://schemas.microsoft.com/office/drawing/2014/main" id="{71E78A11-C40C-4512-A091-00E7FC5DFD8C}"/>
                  </a:ext>
                </a:extLst>
              </p:cNvPr>
              <p:cNvSpPr/>
              <p:nvPr/>
            </p:nvSpPr>
            <p:spPr>
              <a:xfrm>
                <a:off x="2608096" y="4185636"/>
                <a:ext cx="118865" cy="64499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3" name="円/楕円 190">
                <a:extLst>
                  <a:ext uri="{FF2B5EF4-FFF2-40B4-BE49-F238E27FC236}">
                    <a16:creationId xmlns:a16="http://schemas.microsoft.com/office/drawing/2014/main" id="{B4398352-F380-49BD-8D18-45AB7E9FE350}"/>
                  </a:ext>
                </a:extLst>
              </p:cNvPr>
              <p:cNvSpPr/>
              <p:nvPr/>
            </p:nvSpPr>
            <p:spPr>
              <a:xfrm>
                <a:off x="3197700" y="4185636"/>
                <a:ext cx="118865" cy="64499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54" name="グループ化 253">
                <a:extLst>
                  <a:ext uri="{FF2B5EF4-FFF2-40B4-BE49-F238E27FC236}">
                    <a16:creationId xmlns:a16="http://schemas.microsoft.com/office/drawing/2014/main" id="{8D9ABDDF-A0A0-4BC2-B127-34E58D10E100}"/>
                  </a:ext>
                </a:extLst>
              </p:cNvPr>
              <p:cNvGrpSpPr/>
              <p:nvPr/>
            </p:nvGrpSpPr>
            <p:grpSpPr>
              <a:xfrm>
                <a:off x="2695988" y="3968797"/>
                <a:ext cx="136398" cy="137918"/>
                <a:chOff x="2595588" y="3926381"/>
                <a:chExt cx="164281" cy="206841"/>
              </a:xfrm>
            </p:grpSpPr>
            <p:sp>
              <p:nvSpPr>
                <p:cNvPr id="264" name="二等辺三角形 263">
                  <a:extLst>
                    <a:ext uri="{FF2B5EF4-FFF2-40B4-BE49-F238E27FC236}">
                      <a16:creationId xmlns:a16="http://schemas.microsoft.com/office/drawing/2014/main" id="{CB83642C-15A7-44F9-968F-B60DCB681CA1}"/>
                    </a:ext>
                  </a:extLst>
                </p:cNvPr>
                <p:cNvSpPr/>
                <p:nvPr/>
              </p:nvSpPr>
              <p:spPr>
                <a:xfrm rot="18911150">
                  <a:off x="2595588" y="3926381"/>
                  <a:ext cx="45719" cy="85355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65" name="グループ化 264">
                  <a:extLst>
                    <a:ext uri="{FF2B5EF4-FFF2-40B4-BE49-F238E27FC236}">
                      <a16:creationId xmlns:a16="http://schemas.microsoft.com/office/drawing/2014/main" id="{A1C5A6FF-5302-4FE0-96D6-6EA898F61075}"/>
                    </a:ext>
                  </a:extLst>
                </p:cNvPr>
                <p:cNvGrpSpPr/>
                <p:nvPr/>
              </p:nvGrpSpPr>
              <p:grpSpPr>
                <a:xfrm>
                  <a:off x="2601643" y="3926682"/>
                  <a:ext cx="158226" cy="206540"/>
                  <a:chOff x="2896919" y="3691681"/>
                  <a:chExt cx="138009" cy="203092"/>
                </a:xfrm>
              </p:grpSpPr>
              <p:sp>
                <p:nvSpPr>
                  <p:cNvPr id="266" name="円/楕円 195">
                    <a:extLst>
                      <a:ext uri="{FF2B5EF4-FFF2-40B4-BE49-F238E27FC236}">
                        <a16:creationId xmlns:a16="http://schemas.microsoft.com/office/drawing/2014/main" id="{74519C61-1164-4DEA-A11C-2828B5A17FDF}"/>
                      </a:ext>
                    </a:extLst>
                  </p:cNvPr>
                  <p:cNvSpPr/>
                  <p:nvPr/>
                </p:nvSpPr>
                <p:spPr>
                  <a:xfrm>
                    <a:off x="2896928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7" name="円/楕円 196">
                    <a:extLst>
                      <a:ext uri="{FF2B5EF4-FFF2-40B4-BE49-F238E27FC236}">
                        <a16:creationId xmlns:a16="http://schemas.microsoft.com/office/drawing/2014/main" id="{75630B79-6446-43D1-97B0-BB37AA35FE2B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8" name="円/楕円 197">
                    <a:extLst>
                      <a:ext uri="{FF2B5EF4-FFF2-40B4-BE49-F238E27FC236}">
                        <a16:creationId xmlns:a16="http://schemas.microsoft.com/office/drawing/2014/main" id="{C214807D-5827-4663-8DB4-00C2B742BED3}"/>
                      </a:ext>
                    </a:extLst>
                  </p:cNvPr>
                  <p:cNvSpPr/>
                  <p:nvPr/>
                </p:nvSpPr>
                <p:spPr>
                  <a:xfrm>
                    <a:off x="2921405" y="3771873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9" name="円/楕円 198">
                    <a:extLst>
                      <a:ext uri="{FF2B5EF4-FFF2-40B4-BE49-F238E27FC236}">
                        <a16:creationId xmlns:a16="http://schemas.microsoft.com/office/drawing/2014/main" id="{7F5EC5E9-A973-4DF2-8AF2-7F75F6935F88}"/>
                      </a:ext>
                    </a:extLst>
                  </p:cNvPr>
                  <p:cNvSpPr/>
                  <p:nvPr/>
                </p:nvSpPr>
                <p:spPr>
                  <a:xfrm>
                    <a:off x="2943059" y="3770308"/>
                    <a:ext cx="45719" cy="59414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255" name="グループ化 254">
                <a:extLst>
                  <a:ext uri="{FF2B5EF4-FFF2-40B4-BE49-F238E27FC236}">
                    <a16:creationId xmlns:a16="http://schemas.microsoft.com/office/drawing/2014/main" id="{9BE0AB97-FC1B-4851-B56F-9A5A33B84787}"/>
                  </a:ext>
                </a:extLst>
              </p:cNvPr>
              <p:cNvGrpSpPr/>
              <p:nvPr/>
            </p:nvGrpSpPr>
            <p:grpSpPr>
              <a:xfrm>
                <a:off x="3104723" y="3968797"/>
                <a:ext cx="136398" cy="137918"/>
                <a:chOff x="2595588" y="3926381"/>
                <a:chExt cx="164281" cy="206841"/>
              </a:xfrm>
            </p:grpSpPr>
            <p:sp>
              <p:nvSpPr>
                <p:cNvPr id="258" name="二等辺三角形 257">
                  <a:extLst>
                    <a:ext uri="{FF2B5EF4-FFF2-40B4-BE49-F238E27FC236}">
                      <a16:creationId xmlns:a16="http://schemas.microsoft.com/office/drawing/2014/main" id="{147E155C-2709-4B2B-A54A-E966BD52E703}"/>
                    </a:ext>
                  </a:extLst>
                </p:cNvPr>
                <p:cNvSpPr/>
                <p:nvPr/>
              </p:nvSpPr>
              <p:spPr>
                <a:xfrm rot="18911150">
                  <a:off x="2595588" y="3926381"/>
                  <a:ext cx="45719" cy="85355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59" name="グループ化 258">
                  <a:extLst>
                    <a:ext uri="{FF2B5EF4-FFF2-40B4-BE49-F238E27FC236}">
                      <a16:creationId xmlns:a16="http://schemas.microsoft.com/office/drawing/2014/main" id="{A6256AF0-0C40-4F2B-9E53-4B48690FA6E6}"/>
                    </a:ext>
                  </a:extLst>
                </p:cNvPr>
                <p:cNvGrpSpPr/>
                <p:nvPr/>
              </p:nvGrpSpPr>
              <p:grpSpPr>
                <a:xfrm>
                  <a:off x="2601643" y="3926682"/>
                  <a:ext cx="158226" cy="206540"/>
                  <a:chOff x="2896919" y="3691681"/>
                  <a:chExt cx="138009" cy="203092"/>
                </a:xfrm>
              </p:grpSpPr>
              <p:sp>
                <p:nvSpPr>
                  <p:cNvPr id="260" name="円/楕円 195">
                    <a:extLst>
                      <a:ext uri="{FF2B5EF4-FFF2-40B4-BE49-F238E27FC236}">
                        <a16:creationId xmlns:a16="http://schemas.microsoft.com/office/drawing/2014/main" id="{0AB48613-D2FA-46E3-BF05-E300B9F5FFD7}"/>
                      </a:ext>
                    </a:extLst>
                  </p:cNvPr>
                  <p:cNvSpPr/>
                  <p:nvPr/>
                </p:nvSpPr>
                <p:spPr>
                  <a:xfrm>
                    <a:off x="2896928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1" name="円/楕円 196">
                    <a:extLst>
                      <a:ext uri="{FF2B5EF4-FFF2-40B4-BE49-F238E27FC236}">
                        <a16:creationId xmlns:a16="http://schemas.microsoft.com/office/drawing/2014/main" id="{2EB0CD00-1B5F-435A-8F5C-7AFC2B6647D6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2" name="円/楕円 197">
                    <a:extLst>
                      <a:ext uri="{FF2B5EF4-FFF2-40B4-BE49-F238E27FC236}">
                        <a16:creationId xmlns:a16="http://schemas.microsoft.com/office/drawing/2014/main" id="{05FA17E8-C77C-4279-AE99-0C87DAD4188F}"/>
                      </a:ext>
                    </a:extLst>
                  </p:cNvPr>
                  <p:cNvSpPr/>
                  <p:nvPr/>
                </p:nvSpPr>
                <p:spPr>
                  <a:xfrm>
                    <a:off x="2921405" y="3771873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3" name="円/楕円 198">
                    <a:extLst>
                      <a:ext uri="{FF2B5EF4-FFF2-40B4-BE49-F238E27FC236}">
                        <a16:creationId xmlns:a16="http://schemas.microsoft.com/office/drawing/2014/main" id="{960318A1-3E28-463C-99BB-F73D3E273CB3}"/>
                      </a:ext>
                    </a:extLst>
                  </p:cNvPr>
                  <p:cNvSpPr/>
                  <p:nvPr/>
                </p:nvSpPr>
                <p:spPr>
                  <a:xfrm>
                    <a:off x="2943059" y="3770308"/>
                    <a:ext cx="45719" cy="59414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257" name="四角形: 角を丸くする 256">
                <a:extLst>
                  <a:ext uri="{FF2B5EF4-FFF2-40B4-BE49-F238E27FC236}">
                    <a16:creationId xmlns:a16="http://schemas.microsoft.com/office/drawing/2014/main" id="{63C6627C-8832-4CF3-8042-75E4A419E455}"/>
                  </a:ext>
                </a:extLst>
              </p:cNvPr>
              <p:cNvSpPr/>
              <p:nvPr/>
            </p:nvSpPr>
            <p:spPr>
              <a:xfrm rot="19800000">
                <a:off x="3370215" y="3886266"/>
                <a:ext cx="151045" cy="67548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464" name="四角形: 上の 2 つの角を丸める 347">
              <a:extLst>
                <a:ext uri="{FF2B5EF4-FFF2-40B4-BE49-F238E27FC236}">
                  <a16:creationId xmlns:a16="http://schemas.microsoft.com/office/drawing/2014/main" id="{330C1BC7-997D-4A42-BED9-7670B890BA36}"/>
                </a:ext>
              </a:extLst>
            </p:cNvPr>
            <p:cNvSpPr/>
            <p:nvPr/>
          </p:nvSpPr>
          <p:spPr>
            <a:xfrm rot="7854781">
              <a:off x="5299764" y="5392311"/>
              <a:ext cx="233594" cy="540059"/>
            </a:xfrm>
            <a:custGeom>
              <a:avLst/>
              <a:gdLst>
                <a:gd name="connsiteX0" fmla="*/ 117103 w 234206"/>
                <a:gd name="connsiteY0" fmla="*/ 0 h 423943"/>
                <a:gd name="connsiteX1" fmla="*/ 117103 w 234206"/>
                <a:gd name="connsiteY1" fmla="*/ 0 h 423943"/>
                <a:gd name="connsiteX2" fmla="*/ 234206 w 234206"/>
                <a:gd name="connsiteY2" fmla="*/ 117103 h 423943"/>
                <a:gd name="connsiteX3" fmla="*/ 234206 w 234206"/>
                <a:gd name="connsiteY3" fmla="*/ 423943 h 423943"/>
                <a:gd name="connsiteX4" fmla="*/ 234206 w 234206"/>
                <a:gd name="connsiteY4" fmla="*/ 423943 h 423943"/>
                <a:gd name="connsiteX5" fmla="*/ 0 w 234206"/>
                <a:gd name="connsiteY5" fmla="*/ 423943 h 423943"/>
                <a:gd name="connsiteX6" fmla="*/ 0 w 234206"/>
                <a:gd name="connsiteY6" fmla="*/ 423943 h 423943"/>
                <a:gd name="connsiteX7" fmla="*/ 0 w 234206"/>
                <a:gd name="connsiteY7" fmla="*/ 117103 h 423943"/>
                <a:gd name="connsiteX8" fmla="*/ 117103 w 234206"/>
                <a:gd name="connsiteY8" fmla="*/ 0 h 423943"/>
                <a:gd name="connsiteX0" fmla="*/ 117103 w 234206"/>
                <a:gd name="connsiteY0" fmla="*/ 0 h 550844"/>
                <a:gd name="connsiteX1" fmla="*/ 117103 w 234206"/>
                <a:gd name="connsiteY1" fmla="*/ 0 h 550844"/>
                <a:gd name="connsiteX2" fmla="*/ 234206 w 234206"/>
                <a:gd name="connsiteY2" fmla="*/ 117103 h 550844"/>
                <a:gd name="connsiteX3" fmla="*/ 234206 w 234206"/>
                <a:gd name="connsiteY3" fmla="*/ 423943 h 550844"/>
                <a:gd name="connsiteX4" fmla="*/ 234206 w 234206"/>
                <a:gd name="connsiteY4" fmla="*/ 423943 h 550844"/>
                <a:gd name="connsiteX5" fmla="*/ 148631 w 234206"/>
                <a:gd name="connsiteY5" fmla="*/ 550844 h 550844"/>
                <a:gd name="connsiteX6" fmla="*/ 0 w 234206"/>
                <a:gd name="connsiteY6" fmla="*/ 423943 h 550844"/>
                <a:gd name="connsiteX7" fmla="*/ 0 w 234206"/>
                <a:gd name="connsiteY7" fmla="*/ 423943 h 550844"/>
                <a:gd name="connsiteX8" fmla="*/ 0 w 234206"/>
                <a:gd name="connsiteY8" fmla="*/ 117103 h 550844"/>
                <a:gd name="connsiteX9" fmla="*/ 117103 w 234206"/>
                <a:gd name="connsiteY9" fmla="*/ 0 h 550844"/>
                <a:gd name="connsiteX0" fmla="*/ 148631 w 240071"/>
                <a:gd name="connsiteY0" fmla="*/ 550844 h 642284"/>
                <a:gd name="connsiteX1" fmla="*/ 0 w 240071"/>
                <a:gd name="connsiteY1" fmla="*/ 423943 h 642284"/>
                <a:gd name="connsiteX2" fmla="*/ 0 w 240071"/>
                <a:gd name="connsiteY2" fmla="*/ 423943 h 642284"/>
                <a:gd name="connsiteX3" fmla="*/ 0 w 240071"/>
                <a:gd name="connsiteY3" fmla="*/ 117103 h 642284"/>
                <a:gd name="connsiteX4" fmla="*/ 117103 w 240071"/>
                <a:gd name="connsiteY4" fmla="*/ 0 h 642284"/>
                <a:gd name="connsiteX5" fmla="*/ 117103 w 240071"/>
                <a:gd name="connsiteY5" fmla="*/ 0 h 642284"/>
                <a:gd name="connsiteX6" fmla="*/ 234206 w 240071"/>
                <a:gd name="connsiteY6" fmla="*/ 117103 h 642284"/>
                <a:gd name="connsiteX7" fmla="*/ 234206 w 240071"/>
                <a:gd name="connsiteY7" fmla="*/ 423943 h 642284"/>
                <a:gd name="connsiteX8" fmla="*/ 234206 w 240071"/>
                <a:gd name="connsiteY8" fmla="*/ 423943 h 642284"/>
                <a:gd name="connsiteX9" fmla="*/ 240071 w 240071"/>
                <a:gd name="connsiteY9" fmla="*/ 642284 h 642284"/>
                <a:gd name="connsiteX0" fmla="*/ 0 w 240071"/>
                <a:gd name="connsiteY0" fmla="*/ 423943 h 642284"/>
                <a:gd name="connsiteX1" fmla="*/ 0 w 240071"/>
                <a:gd name="connsiteY1" fmla="*/ 423943 h 642284"/>
                <a:gd name="connsiteX2" fmla="*/ 0 w 240071"/>
                <a:gd name="connsiteY2" fmla="*/ 117103 h 642284"/>
                <a:gd name="connsiteX3" fmla="*/ 117103 w 240071"/>
                <a:gd name="connsiteY3" fmla="*/ 0 h 642284"/>
                <a:gd name="connsiteX4" fmla="*/ 117103 w 240071"/>
                <a:gd name="connsiteY4" fmla="*/ 0 h 642284"/>
                <a:gd name="connsiteX5" fmla="*/ 234206 w 240071"/>
                <a:gd name="connsiteY5" fmla="*/ 117103 h 642284"/>
                <a:gd name="connsiteX6" fmla="*/ 234206 w 240071"/>
                <a:gd name="connsiteY6" fmla="*/ 423943 h 642284"/>
                <a:gd name="connsiteX7" fmla="*/ 234206 w 240071"/>
                <a:gd name="connsiteY7" fmla="*/ 423943 h 642284"/>
                <a:gd name="connsiteX8" fmla="*/ 240071 w 240071"/>
                <a:gd name="connsiteY8" fmla="*/ 642284 h 642284"/>
                <a:gd name="connsiteX0" fmla="*/ 0 w 234206"/>
                <a:gd name="connsiteY0" fmla="*/ 423943 h 423943"/>
                <a:gd name="connsiteX1" fmla="*/ 0 w 234206"/>
                <a:gd name="connsiteY1" fmla="*/ 423943 h 423943"/>
                <a:gd name="connsiteX2" fmla="*/ 0 w 234206"/>
                <a:gd name="connsiteY2" fmla="*/ 117103 h 423943"/>
                <a:gd name="connsiteX3" fmla="*/ 117103 w 234206"/>
                <a:gd name="connsiteY3" fmla="*/ 0 h 423943"/>
                <a:gd name="connsiteX4" fmla="*/ 117103 w 234206"/>
                <a:gd name="connsiteY4" fmla="*/ 0 h 423943"/>
                <a:gd name="connsiteX5" fmla="*/ 234206 w 234206"/>
                <a:gd name="connsiteY5" fmla="*/ 117103 h 423943"/>
                <a:gd name="connsiteX6" fmla="*/ 234206 w 234206"/>
                <a:gd name="connsiteY6" fmla="*/ 423943 h 423943"/>
                <a:gd name="connsiteX7" fmla="*/ 234206 w 234206"/>
                <a:gd name="connsiteY7" fmla="*/ 423943 h 423943"/>
                <a:gd name="connsiteX0" fmla="*/ 0 w 237868"/>
                <a:gd name="connsiteY0" fmla="*/ 423943 h 423943"/>
                <a:gd name="connsiteX1" fmla="*/ 0 w 237868"/>
                <a:gd name="connsiteY1" fmla="*/ 423943 h 423943"/>
                <a:gd name="connsiteX2" fmla="*/ 0 w 237868"/>
                <a:gd name="connsiteY2" fmla="*/ 117103 h 423943"/>
                <a:gd name="connsiteX3" fmla="*/ 117103 w 237868"/>
                <a:gd name="connsiteY3" fmla="*/ 0 h 423943"/>
                <a:gd name="connsiteX4" fmla="*/ 117103 w 237868"/>
                <a:gd name="connsiteY4" fmla="*/ 0 h 423943"/>
                <a:gd name="connsiteX5" fmla="*/ 234206 w 237868"/>
                <a:gd name="connsiteY5" fmla="*/ 117103 h 423943"/>
                <a:gd name="connsiteX6" fmla="*/ 234206 w 237868"/>
                <a:gd name="connsiteY6" fmla="*/ 423943 h 423943"/>
                <a:gd name="connsiteX7" fmla="*/ 237868 w 237868"/>
                <a:gd name="connsiteY7" fmla="*/ 308713 h 423943"/>
                <a:gd name="connsiteX0" fmla="*/ 0 w 234206"/>
                <a:gd name="connsiteY0" fmla="*/ 423943 h 423943"/>
                <a:gd name="connsiteX1" fmla="*/ 0 w 234206"/>
                <a:gd name="connsiteY1" fmla="*/ 423943 h 423943"/>
                <a:gd name="connsiteX2" fmla="*/ 0 w 234206"/>
                <a:gd name="connsiteY2" fmla="*/ 117103 h 423943"/>
                <a:gd name="connsiteX3" fmla="*/ 117103 w 234206"/>
                <a:gd name="connsiteY3" fmla="*/ 0 h 423943"/>
                <a:gd name="connsiteX4" fmla="*/ 117103 w 234206"/>
                <a:gd name="connsiteY4" fmla="*/ 0 h 423943"/>
                <a:gd name="connsiteX5" fmla="*/ 234206 w 234206"/>
                <a:gd name="connsiteY5" fmla="*/ 117103 h 423943"/>
                <a:gd name="connsiteX6" fmla="*/ 234206 w 234206"/>
                <a:gd name="connsiteY6" fmla="*/ 423943 h 423943"/>
                <a:gd name="connsiteX0" fmla="*/ 0 w 242364"/>
                <a:gd name="connsiteY0" fmla="*/ 423943 h 423943"/>
                <a:gd name="connsiteX1" fmla="*/ 0 w 242364"/>
                <a:gd name="connsiteY1" fmla="*/ 423943 h 423943"/>
                <a:gd name="connsiteX2" fmla="*/ 0 w 242364"/>
                <a:gd name="connsiteY2" fmla="*/ 117103 h 423943"/>
                <a:gd name="connsiteX3" fmla="*/ 117103 w 242364"/>
                <a:gd name="connsiteY3" fmla="*/ 0 h 423943"/>
                <a:gd name="connsiteX4" fmla="*/ 117103 w 242364"/>
                <a:gd name="connsiteY4" fmla="*/ 0 h 423943"/>
                <a:gd name="connsiteX5" fmla="*/ 234206 w 242364"/>
                <a:gd name="connsiteY5" fmla="*/ 117103 h 423943"/>
                <a:gd name="connsiteX6" fmla="*/ 242364 w 242364"/>
                <a:gd name="connsiteY6" fmla="*/ 346845 h 423943"/>
                <a:gd name="connsiteX0" fmla="*/ 0 w 235037"/>
                <a:gd name="connsiteY0" fmla="*/ 423943 h 423943"/>
                <a:gd name="connsiteX1" fmla="*/ 0 w 235037"/>
                <a:gd name="connsiteY1" fmla="*/ 423943 h 423943"/>
                <a:gd name="connsiteX2" fmla="*/ 0 w 235037"/>
                <a:gd name="connsiteY2" fmla="*/ 117103 h 423943"/>
                <a:gd name="connsiteX3" fmla="*/ 117103 w 235037"/>
                <a:gd name="connsiteY3" fmla="*/ 0 h 423943"/>
                <a:gd name="connsiteX4" fmla="*/ 117103 w 235037"/>
                <a:gd name="connsiteY4" fmla="*/ 0 h 423943"/>
                <a:gd name="connsiteX5" fmla="*/ 234206 w 235037"/>
                <a:gd name="connsiteY5" fmla="*/ 117103 h 423943"/>
                <a:gd name="connsiteX6" fmla="*/ 235037 w 235037"/>
                <a:gd name="connsiteY6" fmla="*/ 304883 h 423943"/>
                <a:gd name="connsiteX0" fmla="*/ 0 w 249858"/>
                <a:gd name="connsiteY0" fmla="*/ 423943 h 423943"/>
                <a:gd name="connsiteX1" fmla="*/ 0 w 249858"/>
                <a:gd name="connsiteY1" fmla="*/ 423943 h 423943"/>
                <a:gd name="connsiteX2" fmla="*/ 0 w 249858"/>
                <a:gd name="connsiteY2" fmla="*/ 117103 h 423943"/>
                <a:gd name="connsiteX3" fmla="*/ 117103 w 249858"/>
                <a:gd name="connsiteY3" fmla="*/ 0 h 423943"/>
                <a:gd name="connsiteX4" fmla="*/ 117103 w 249858"/>
                <a:gd name="connsiteY4" fmla="*/ 0 h 423943"/>
                <a:gd name="connsiteX5" fmla="*/ 234206 w 249858"/>
                <a:gd name="connsiteY5" fmla="*/ 117103 h 423943"/>
                <a:gd name="connsiteX6" fmla="*/ 249858 w 249858"/>
                <a:gd name="connsiteY6" fmla="*/ 364995 h 423943"/>
                <a:gd name="connsiteX0" fmla="*/ 0 w 244864"/>
                <a:gd name="connsiteY0" fmla="*/ 423943 h 423943"/>
                <a:gd name="connsiteX1" fmla="*/ 0 w 244864"/>
                <a:gd name="connsiteY1" fmla="*/ 423943 h 423943"/>
                <a:gd name="connsiteX2" fmla="*/ 0 w 244864"/>
                <a:gd name="connsiteY2" fmla="*/ 117103 h 423943"/>
                <a:gd name="connsiteX3" fmla="*/ 117103 w 244864"/>
                <a:gd name="connsiteY3" fmla="*/ 0 h 423943"/>
                <a:gd name="connsiteX4" fmla="*/ 117103 w 244864"/>
                <a:gd name="connsiteY4" fmla="*/ 0 h 423943"/>
                <a:gd name="connsiteX5" fmla="*/ 234206 w 244864"/>
                <a:gd name="connsiteY5" fmla="*/ 117103 h 423943"/>
                <a:gd name="connsiteX6" fmla="*/ 244864 w 244864"/>
                <a:gd name="connsiteY6" fmla="*/ 398299 h 423943"/>
                <a:gd name="connsiteX0" fmla="*/ 0 w 244864"/>
                <a:gd name="connsiteY0" fmla="*/ 423943 h 519939"/>
                <a:gd name="connsiteX1" fmla="*/ 38383 w 244864"/>
                <a:gd name="connsiteY1" fmla="*/ 519939 h 519939"/>
                <a:gd name="connsiteX2" fmla="*/ 0 w 244864"/>
                <a:gd name="connsiteY2" fmla="*/ 117103 h 519939"/>
                <a:gd name="connsiteX3" fmla="*/ 117103 w 244864"/>
                <a:gd name="connsiteY3" fmla="*/ 0 h 519939"/>
                <a:gd name="connsiteX4" fmla="*/ 117103 w 244864"/>
                <a:gd name="connsiteY4" fmla="*/ 0 h 519939"/>
                <a:gd name="connsiteX5" fmla="*/ 234206 w 244864"/>
                <a:gd name="connsiteY5" fmla="*/ 117103 h 519939"/>
                <a:gd name="connsiteX6" fmla="*/ 244864 w 244864"/>
                <a:gd name="connsiteY6" fmla="*/ 398299 h 519939"/>
                <a:gd name="connsiteX0" fmla="*/ 0 w 251190"/>
                <a:gd name="connsiteY0" fmla="*/ 423943 h 519939"/>
                <a:gd name="connsiteX1" fmla="*/ 38383 w 251190"/>
                <a:gd name="connsiteY1" fmla="*/ 519939 h 519939"/>
                <a:gd name="connsiteX2" fmla="*/ 0 w 251190"/>
                <a:gd name="connsiteY2" fmla="*/ 117103 h 519939"/>
                <a:gd name="connsiteX3" fmla="*/ 117103 w 251190"/>
                <a:gd name="connsiteY3" fmla="*/ 0 h 519939"/>
                <a:gd name="connsiteX4" fmla="*/ 117103 w 251190"/>
                <a:gd name="connsiteY4" fmla="*/ 0 h 519939"/>
                <a:gd name="connsiteX5" fmla="*/ 234206 w 251190"/>
                <a:gd name="connsiteY5" fmla="*/ 117103 h 519939"/>
                <a:gd name="connsiteX6" fmla="*/ 251190 w 251190"/>
                <a:gd name="connsiteY6" fmla="*/ 310711 h 519939"/>
                <a:gd name="connsiteX0" fmla="*/ 38383 w 251190"/>
                <a:gd name="connsiteY0" fmla="*/ 519939 h 519939"/>
                <a:gd name="connsiteX1" fmla="*/ 0 w 251190"/>
                <a:gd name="connsiteY1" fmla="*/ 117103 h 519939"/>
                <a:gd name="connsiteX2" fmla="*/ 117103 w 251190"/>
                <a:gd name="connsiteY2" fmla="*/ 0 h 519939"/>
                <a:gd name="connsiteX3" fmla="*/ 117103 w 251190"/>
                <a:gd name="connsiteY3" fmla="*/ 0 h 519939"/>
                <a:gd name="connsiteX4" fmla="*/ 234206 w 251190"/>
                <a:gd name="connsiteY4" fmla="*/ 117103 h 519939"/>
                <a:gd name="connsiteX5" fmla="*/ 251190 w 251190"/>
                <a:gd name="connsiteY5" fmla="*/ 310711 h 519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1190" h="519939">
                  <a:moveTo>
                    <a:pt x="38383" y="519939"/>
                  </a:moveTo>
                  <a:lnTo>
                    <a:pt x="0" y="117103"/>
                  </a:lnTo>
                  <a:cubicBezTo>
                    <a:pt x="0" y="52429"/>
                    <a:pt x="52429" y="0"/>
                    <a:pt x="117103" y="0"/>
                  </a:cubicBezTo>
                  <a:lnTo>
                    <a:pt x="117103" y="0"/>
                  </a:lnTo>
                  <a:cubicBezTo>
                    <a:pt x="181777" y="0"/>
                    <a:pt x="234206" y="52429"/>
                    <a:pt x="234206" y="117103"/>
                  </a:cubicBezTo>
                  <a:lnTo>
                    <a:pt x="251190" y="310711"/>
                  </a:lnTo>
                </a:path>
              </a:pathLst>
            </a:custGeom>
            <a:pattFill prst="plaid">
              <a:fgClr>
                <a:srgbClr val="FF6699"/>
              </a:fgClr>
              <a:bgClr>
                <a:srgbClr val="FF9900"/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96F7C87F-62FE-4A25-A188-DB26C652E4EC}"/>
                </a:ext>
              </a:extLst>
            </p:cNvPr>
            <p:cNvGrpSpPr/>
            <p:nvPr/>
          </p:nvGrpSpPr>
          <p:grpSpPr>
            <a:xfrm rot="1743301">
              <a:off x="5308606" y="4977991"/>
              <a:ext cx="419069" cy="876094"/>
              <a:chOff x="5181902" y="5060984"/>
              <a:chExt cx="419069" cy="876094"/>
            </a:xfrm>
          </p:grpSpPr>
          <p:sp>
            <p:nvSpPr>
              <p:cNvPr id="452" name="フリーフォーム: 図形 451">
                <a:extLst>
                  <a:ext uri="{FF2B5EF4-FFF2-40B4-BE49-F238E27FC236}">
                    <a16:creationId xmlns:a16="http://schemas.microsoft.com/office/drawing/2014/main" id="{6AAF7122-20BC-4A95-ABAD-224ADC6A8BC3}"/>
                  </a:ext>
                </a:extLst>
              </p:cNvPr>
              <p:cNvSpPr/>
              <p:nvPr/>
            </p:nvSpPr>
            <p:spPr>
              <a:xfrm rot="940447">
                <a:off x="5181902" y="5060984"/>
                <a:ext cx="232204" cy="272301"/>
              </a:xfrm>
              <a:custGeom>
                <a:avLst/>
                <a:gdLst>
                  <a:gd name="connsiteX0" fmla="*/ 81954 w 233265"/>
                  <a:gd name="connsiteY0" fmla="*/ 20 h 290593"/>
                  <a:gd name="connsiteX1" fmla="*/ 96118 w 233265"/>
                  <a:gd name="connsiteY1" fmla="*/ 6739 h 290593"/>
                  <a:gd name="connsiteX2" fmla="*/ 161362 w 233265"/>
                  <a:gd name="connsiteY2" fmla="*/ 81026 h 290593"/>
                  <a:gd name="connsiteX3" fmla="*/ 185655 w 233265"/>
                  <a:gd name="connsiteY3" fmla="*/ 81026 h 290593"/>
                  <a:gd name="connsiteX4" fmla="*/ 218953 w 233265"/>
                  <a:gd name="connsiteY4" fmla="*/ 114324 h 290593"/>
                  <a:gd name="connsiteX5" fmla="*/ 218953 w 233265"/>
                  <a:gd name="connsiteY5" fmla="*/ 151177 h 290593"/>
                  <a:gd name="connsiteX6" fmla="*/ 229179 w 233265"/>
                  <a:gd name="connsiteY6" fmla="*/ 169310 h 290593"/>
                  <a:gd name="connsiteX7" fmla="*/ 200812 w 233265"/>
                  <a:gd name="connsiteY7" fmla="*/ 266779 h 290593"/>
                  <a:gd name="connsiteX8" fmla="*/ 72082 w 233265"/>
                  <a:gd name="connsiteY8" fmla="*/ 261042 h 290593"/>
                  <a:gd name="connsiteX9" fmla="*/ 5779 w 233265"/>
                  <a:gd name="connsiteY9" fmla="*/ 185550 h 290593"/>
                  <a:gd name="connsiteX10" fmla="*/ 8713 w 233265"/>
                  <a:gd name="connsiteY10" fmla="*/ 151076 h 290593"/>
                  <a:gd name="connsiteX11" fmla="*/ 26463 w 233265"/>
                  <a:gd name="connsiteY11" fmla="*/ 144756 h 290593"/>
                  <a:gd name="connsiteX12" fmla="*/ 21214 w 233265"/>
                  <a:gd name="connsiteY12" fmla="*/ 128564 h 290593"/>
                  <a:gd name="connsiteX13" fmla="*/ 30198 w 233265"/>
                  <a:gd name="connsiteY13" fmla="*/ 110942 h 290593"/>
                  <a:gd name="connsiteX14" fmla="*/ 57881 w 233265"/>
                  <a:gd name="connsiteY14" fmla="*/ 99922 h 290593"/>
                  <a:gd name="connsiteX15" fmla="*/ 60815 w 233265"/>
                  <a:gd name="connsiteY15" fmla="*/ 65448 h 290593"/>
                  <a:gd name="connsiteX16" fmla="*/ 78704 w 233265"/>
                  <a:gd name="connsiteY16" fmla="*/ 59079 h 290593"/>
                  <a:gd name="connsiteX17" fmla="*/ 64266 w 233265"/>
                  <a:gd name="connsiteY17" fmla="*/ 34715 h 290593"/>
                  <a:gd name="connsiteX18" fmla="*/ 66758 w 233265"/>
                  <a:gd name="connsiteY18" fmla="*/ 5431 h 290593"/>
                  <a:gd name="connsiteX19" fmla="*/ 81954 w 233265"/>
                  <a:gd name="connsiteY19" fmla="*/ 20 h 290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3265" h="290593">
                    <a:moveTo>
                      <a:pt x="81954" y="20"/>
                    </a:moveTo>
                    <a:cubicBezTo>
                      <a:pt x="87268" y="257"/>
                      <a:pt x="92409" y="2515"/>
                      <a:pt x="96118" y="6739"/>
                    </a:cubicBezTo>
                    <a:lnTo>
                      <a:pt x="161362" y="81026"/>
                    </a:lnTo>
                    <a:lnTo>
                      <a:pt x="185655" y="81026"/>
                    </a:lnTo>
                    <a:cubicBezTo>
                      <a:pt x="204045" y="81026"/>
                      <a:pt x="218953" y="95934"/>
                      <a:pt x="218953" y="114324"/>
                    </a:cubicBezTo>
                    <a:lnTo>
                      <a:pt x="218953" y="151177"/>
                    </a:lnTo>
                    <a:lnTo>
                      <a:pt x="229179" y="169310"/>
                    </a:lnTo>
                    <a:cubicBezTo>
                      <a:pt x="239719" y="202691"/>
                      <a:pt x="229736" y="241376"/>
                      <a:pt x="200812" y="266779"/>
                    </a:cubicBezTo>
                    <a:cubicBezTo>
                      <a:pt x="162246" y="300650"/>
                      <a:pt x="104613" y="298082"/>
                      <a:pt x="72082" y="261042"/>
                    </a:cubicBezTo>
                    <a:lnTo>
                      <a:pt x="5779" y="185550"/>
                    </a:lnTo>
                    <a:cubicBezTo>
                      <a:pt x="-2955" y="175605"/>
                      <a:pt x="-1641" y="160170"/>
                      <a:pt x="8713" y="151076"/>
                    </a:cubicBezTo>
                    <a:lnTo>
                      <a:pt x="26463" y="144756"/>
                    </a:lnTo>
                    <a:lnTo>
                      <a:pt x="21214" y="128564"/>
                    </a:lnTo>
                    <a:cubicBezTo>
                      <a:pt x="21767" y="122066"/>
                      <a:pt x="24087" y="115716"/>
                      <a:pt x="30198" y="110942"/>
                    </a:cubicBezTo>
                    <a:cubicBezTo>
                      <a:pt x="36310" y="106169"/>
                      <a:pt x="52778" y="107504"/>
                      <a:pt x="57881" y="99922"/>
                    </a:cubicBezTo>
                    <a:cubicBezTo>
                      <a:pt x="49146" y="89977"/>
                      <a:pt x="50460" y="74542"/>
                      <a:pt x="60815" y="65448"/>
                    </a:cubicBezTo>
                    <a:cubicBezTo>
                      <a:pt x="65992" y="60901"/>
                      <a:pt x="72449" y="58799"/>
                      <a:pt x="78704" y="59079"/>
                    </a:cubicBezTo>
                    <a:lnTo>
                      <a:pt x="64266" y="34715"/>
                    </a:lnTo>
                    <a:cubicBezTo>
                      <a:pt x="56846" y="26267"/>
                      <a:pt x="57962" y="13156"/>
                      <a:pt x="66758" y="5431"/>
                    </a:cubicBezTo>
                    <a:cubicBezTo>
                      <a:pt x="71156" y="1568"/>
                      <a:pt x="76641" y="-217"/>
                      <a:pt x="81954" y="2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5" name="四角形: 上の 2 つの角を丸める 464">
                <a:extLst>
                  <a:ext uri="{FF2B5EF4-FFF2-40B4-BE49-F238E27FC236}">
                    <a16:creationId xmlns:a16="http://schemas.microsoft.com/office/drawing/2014/main" id="{7EDB93A6-1E97-44E7-994F-F77653E5F73E}"/>
                  </a:ext>
                </a:extLst>
              </p:cNvPr>
              <p:cNvSpPr/>
              <p:nvPr/>
            </p:nvSpPr>
            <p:spPr>
              <a:xfrm rot="9124084">
                <a:off x="5394131" y="5271416"/>
                <a:ext cx="206840" cy="66566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plaid">
                <a:fgClr>
                  <a:srgbClr val="FF6699"/>
                </a:fgClr>
                <a:bgClr>
                  <a:srgbClr val="FF9900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428" name="フリーフォーム: 図形 427">
              <a:extLst>
                <a:ext uri="{FF2B5EF4-FFF2-40B4-BE49-F238E27FC236}">
                  <a16:creationId xmlns:a16="http://schemas.microsoft.com/office/drawing/2014/main" id="{FB4BE8A2-3A07-4B5B-B0DC-854895AECAF9}"/>
                </a:ext>
              </a:extLst>
            </p:cNvPr>
            <p:cNvSpPr/>
            <p:nvPr/>
          </p:nvSpPr>
          <p:spPr>
            <a:xfrm>
              <a:off x="4513264" y="4787027"/>
              <a:ext cx="896936" cy="566024"/>
            </a:xfrm>
            <a:custGeom>
              <a:avLst/>
              <a:gdLst>
                <a:gd name="connsiteX0" fmla="*/ 5113 w 946143"/>
                <a:gd name="connsiteY0" fmla="*/ 0 h 682796"/>
                <a:gd name="connsiteX1" fmla="*/ 12195 w 946143"/>
                <a:gd name="connsiteY1" fmla="*/ 22934 h 682796"/>
                <a:gd name="connsiteX2" fmla="*/ 58662 w 946143"/>
                <a:gd name="connsiteY2" fmla="*/ 113119 h 682796"/>
                <a:gd name="connsiteX3" fmla="*/ 118496 w 946143"/>
                <a:gd name="connsiteY3" fmla="*/ 195049 h 682796"/>
                <a:gd name="connsiteX4" fmla="*/ 125866 w 946143"/>
                <a:gd name="connsiteY4" fmla="*/ 202107 h 682796"/>
                <a:gd name="connsiteX5" fmla="*/ 156973 w 946143"/>
                <a:gd name="connsiteY5" fmla="*/ 203457 h 682796"/>
                <a:gd name="connsiteX6" fmla="*/ 470315 w 946143"/>
                <a:gd name="connsiteY6" fmla="*/ 233840 h 682796"/>
                <a:gd name="connsiteX7" fmla="*/ 781490 w 946143"/>
                <a:gd name="connsiteY7" fmla="*/ 203457 h 682796"/>
                <a:gd name="connsiteX8" fmla="*/ 820669 w 946143"/>
                <a:gd name="connsiteY8" fmla="*/ 201731 h 682796"/>
                <a:gd name="connsiteX9" fmla="*/ 827647 w 946143"/>
                <a:gd name="connsiteY9" fmla="*/ 195049 h 682796"/>
                <a:gd name="connsiteX10" fmla="*/ 887481 w 946143"/>
                <a:gd name="connsiteY10" fmla="*/ 113119 h 682796"/>
                <a:gd name="connsiteX11" fmla="*/ 933948 w 946143"/>
                <a:gd name="connsiteY11" fmla="*/ 22934 h 682796"/>
                <a:gd name="connsiteX12" fmla="*/ 941030 w 946143"/>
                <a:gd name="connsiteY12" fmla="*/ 0 h 682796"/>
                <a:gd name="connsiteX13" fmla="*/ 946143 w 946143"/>
                <a:gd name="connsiteY13" fmla="*/ 57619 h 682796"/>
                <a:gd name="connsiteX14" fmla="*/ 937079 w 946143"/>
                <a:gd name="connsiteY14" fmla="*/ 114797 h 682796"/>
                <a:gd name="connsiteX15" fmla="*/ 905916 w 946143"/>
                <a:gd name="connsiteY15" fmla="*/ 211345 h 682796"/>
                <a:gd name="connsiteX16" fmla="*/ 898385 w 946143"/>
                <a:gd name="connsiteY16" fmla="*/ 225517 h 682796"/>
                <a:gd name="connsiteX17" fmla="*/ 900869 w 946143"/>
                <a:gd name="connsiteY17" fmla="*/ 227418 h 682796"/>
                <a:gd name="connsiteX18" fmla="*/ 909748 w 946143"/>
                <a:gd name="connsiteY18" fmla="*/ 263167 h 682796"/>
                <a:gd name="connsiteX19" fmla="*/ 465695 w 946143"/>
                <a:gd name="connsiteY19" fmla="*/ 682796 h 682796"/>
                <a:gd name="connsiteX20" fmla="*/ 26548 w 946143"/>
                <a:gd name="connsiteY20" fmla="*/ 263167 h 682796"/>
                <a:gd name="connsiteX21" fmla="*/ 35613 w 946143"/>
                <a:gd name="connsiteY21" fmla="*/ 227418 h 682796"/>
                <a:gd name="connsiteX22" fmla="*/ 45015 w 946143"/>
                <a:gd name="connsiteY22" fmla="*/ 220356 h 682796"/>
                <a:gd name="connsiteX23" fmla="*/ 40227 w 946143"/>
                <a:gd name="connsiteY23" fmla="*/ 211345 h 682796"/>
                <a:gd name="connsiteX24" fmla="*/ 9064 w 946143"/>
                <a:gd name="connsiteY24" fmla="*/ 114797 h 682796"/>
                <a:gd name="connsiteX25" fmla="*/ 0 w 946143"/>
                <a:gd name="connsiteY25" fmla="*/ 57619 h 682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946143" h="682796">
                  <a:moveTo>
                    <a:pt x="5113" y="0"/>
                  </a:moveTo>
                  <a:lnTo>
                    <a:pt x="12195" y="22934"/>
                  </a:lnTo>
                  <a:cubicBezTo>
                    <a:pt x="24228" y="52042"/>
                    <a:pt x="39809" y="82593"/>
                    <a:pt x="58662" y="113119"/>
                  </a:cubicBezTo>
                  <a:cubicBezTo>
                    <a:pt x="77516" y="143645"/>
                    <a:pt x="97857" y="171256"/>
                    <a:pt x="118496" y="195049"/>
                  </a:cubicBezTo>
                  <a:lnTo>
                    <a:pt x="125866" y="202107"/>
                  </a:lnTo>
                  <a:lnTo>
                    <a:pt x="156973" y="203457"/>
                  </a:lnTo>
                  <a:cubicBezTo>
                    <a:pt x="237429" y="211141"/>
                    <a:pt x="348370" y="233840"/>
                    <a:pt x="470315" y="233840"/>
                  </a:cubicBezTo>
                  <a:cubicBezTo>
                    <a:pt x="592259" y="233840"/>
                    <a:pt x="702118" y="211141"/>
                    <a:pt x="781490" y="203457"/>
                  </a:cubicBezTo>
                  <a:lnTo>
                    <a:pt x="820669" y="201731"/>
                  </a:lnTo>
                  <a:lnTo>
                    <a:pt x="827647" y="195049"/>
                  </a:lnTo>
                  <a:cubicBezTo>
                    <a:pt x="848286" y="171256"/>
                    <a:pt x="868627" y="143645"/>
                    <a:pt x="887481" y="113119"/>
                  </a:cubicBezTo>
                  <a:cubicBezTo>
                    <a:pt x="906334" y="82593"/>
                    <a:pt x="921915" y="52042"/>
                    <a:pt x="933948" y="22934"/>
                  </a:cubicBezTo>
                  <a:lnTo>
                    <a:pt x="941030" y="0"/>
                  </a:lnTo>
                  <a:lnTo>
                    <a:pt x="946143" y="57619"/>
                  </a:lnTo>
                  <a:lnTo>
                    <a:pt x="937079" y="114797"/>
                  </a:lnTo>
                  <a:cubicBezTo>
                    <a:pt x="928735" y="149692"/>
                    <a:pt x="918066" y="182285"/>
                    <a:pt x="905916" y="211345"/>
                  </a:cubicBezTo>
                  <a:lnTo>
                    <a:pt x="898385" y="225517"/>
                  </a:lnTo>
                  <a:lnTo>
                    <a:pt x="900869" y="227418"/>
                  </a:lnTo>
                  <a:cubicBezTo>
                    <a:pt x="906693" y="236432"/>
                    <a:pt x="909748" y="248152"/>
                    <a:pt x="909748" y="263167"/>
                  </a:cubicBezTo>
                  <a:cubicBezTo>
                    <a:pt x="909748" y="383292"/>
                    <a:pt x="709584" y="682796"/>
                    <a:pt x="465695" y="682796"/>
                  </a:cubicBezTo>
                  <a:cubicBezTo>
                    <a:pt x="221807" y="682796"/>
                    <a:pt x="26548" y="383292"/>
                    <a:pt x="26548" y="263167"/>
                  </a:cubicBezTo>
                  <a:cubicBezTo>
                    <a:pt x="26548" y="248152"/>
                    <a:pt x="29671" y="236432"/>
                    <a:pt x="35613" y="227418"/>
                  </a:cubicBezTo>
                  <a:lnTo>
                    <a:pt x="45015" y="220356"/>
                  </a:lnTo>
                  <a:lnTo>
                    <a:pt x="40227" y="211345"/>
                  </a:lnTo>
                  <a:cubicBezTo>
                    <a:pt x="28077" y="182285"/>
                    <a:pt x="17408" y="149692"/>
                    <a:pt x="9064" y="114797"/>
                  </a:cubicBezTo>
                  <a:lnTo>
                    <a:pt x="0" y="5761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9" name="フリーフォーム: 図形 428">
              <a:extLst>
                <a:ext uri="{FF2B5EF4-FFF2-40B4-BE49-F238E27FC236}">
                  <a16:creationId xmlns:a16="http://schemas.microsoft.com/office/drawing/2014/main" id="{DB8BA2E6-A18E-4E57-9A3A-8CD6AC6DDE3B}"/>
                </a:ext>
              </a:extLst>
            </p:cNvPr>
            <p:cNvSpPr/>
            <p:nvPr/>
          </p:nvSpPr>
          <p:spPr>
            <a:xfrm>
              <a:off x="4498328" y="4643194"/>
              <a:ext cx="925219" cy="344048"/>
            </a:xfrm>
            <a:custGeom>
              <a:avLst/>
              <a:gdLst>
                <a:gd name="connsiteX0" fmla="*/ 663774 w 925219"/>
                <a:gd name="connsiteY0" fmla="*/ 28673 h 344048"/>
                <a:gd name="connsiteX1" fmla="*/ 520423 w 925219"/>
                <a:gd name="connsiteY1" fmla="*/ 172024 h 344048"/>
                <a:gd name="connsiteX2" fmla="*/ 663774 w 925219"/>
                <a:gd name="connsiteY2" fmla="*/ 315375 h 344048"/>
                <a:gd name="connsiteX3" fmla="*/ 807125 w 925219"/>
                <a:gd name="connsiteY3" fmla="*/ 172024 h 344048"/>
                <a:gd name="connsiteX4" fmla="*/ 663774 w 925219"/>
                <a:gd name="connsiteY4" fmla="*/ 28673 h 344048"/>
                <a:gd name="connsiteX5" fmla="*/ 263724 w 925219"/>
                <a:gd name="connsiteY5" fmla="*/ 28673 h 344048"/>
                <a:gd name="connsiteX6" fmla="*/ 120373 w 925219"/>
                <a:gd name="connsiteY6" fmla="*/ 172024 h 344048"/>
                <a:gd name="connsiteX7" fmla="*/ 263724 w 925219"/>
                <a:gd name="connsiteY7" fmla="*/ 315375 h 344048"/>
                <a:gd name="connsiteX8" fmla="*/ 407075 w 925219"/>
                <a:gd name="connsiteY8" fmla="*/ 172024 h 344048"/>
                <a:gd name="connsiteX9" fmla="*/ 263724 w 925219"/>
                <a:gd name="connsiteY9" fmla="*/ 28673 h 344048"/>
                <a:gd name="connsiteX10" fmla="*/ 263724 w 925219"/>
                <a:gd name="connsiteY10" fmla="*/ 0 h 344048"/>
                <a:gd name="connsiteX11" fmla="*/ 385363 w 925219"/>
                <a:gd name="connsiteY11" fmla="*/ 50385 h 344048"/>
                <a:gd name="connsiteX12" fmla="*/ 400014 w 925219"/>
                <a:gd name="connsiteY12" fmla="*/ 72115 h 344048"/>
                <a:gd name="connsiteX13" fmla="*/ 422226 w 925219"/>
                <a:gd name="connsiteY13" fmla="*/ 54669 h 344048"/>
                <a:gd name="connsiteX14" fmla="*/ 463867 w 925219"/>
                <a:gd name="connsiteY14" fmla="*/ 44622 h 344048"/>
                <a:gd name="connsiteX15" fmla="*/ 505914 w 925219"/>
                <a:gd name="connsiteY15" fmla="*/ 52808 h 344048"/>
                <a:gd name="connsiteX16" fmla="*/ 529242 w 925219"/>
                <a:gd name="connsiteY16" fmla="*/ 69507 h 344048"/>
                <a:gd name="connsiteX17" fmla="*/ 542135 w 925219"/>
                <a:gd name="connsiteY17" fmla="*/ 50385 h 344048"/>
                <a:gd name="connsiteX18" fmla="*/ 663774 w 925219"/>
                <a:gd name="connsiteY18" fmla="*/ 0 h 344048"/>
                <a:gd name="connsiteX19" fmla="*/ 822280 w 925219"/>
                <a:gd name="connsiteY19" fmla="*/ 105064 h 344048"/>
                <a:gd name="connsiteX20" fmla="*/ 832803 w 925219"/>
                <a:gd name="connsiteY20" fmla="*/ 157187 h 344048"/>
                <a:gd name="connsiteX21" fmla="*/ 839629 w 925219"/>
                <a:gd name="connsiteY21" fmla="*/ 154359 h 344048"/>
                <a:gd name="connsiteX22" fmla="*/ 902359 w 925219"/>
                <a:gd name="connsiteY22" fmla="*/ 154359 h 344048"/>
                <a:gd name="connsiteX23" fmla="*/ 925219 w 925219"/>
                <a:gd name="connsiteY23" fmla="*/ 177219 h 344048"/>
                <a:gd name="connsiteX24" fmla="*/ 925218 w 925219"/>
                <a:gd name="connsiteY24" fmla="*/ 177219 h 344048"/>
                <a:gd name="connsiteX25" fmla="*/ 902358 w 925219"/>
                <a:gd name="connsiteY25" fmla="*/ 200079 h 344048"/>
                <a:gd name="connsiteX26" fmla="*/ 839629 w 925219"/>
                <a:gd name="connsiteY26" fmla="*/ 200078 h 344048"/>
                <a:gd name="connsiteX27" fmla="*/ 830867 w 925219"/>
                <a:gd name="connsiteY27" fmla="*/ 196449 h 344048"/>
                <a:gd name="connsiteX28" fmla="*/ 822280 w 925219"/>
                <a:gd name="connsiteY28" fmla="*/ 238984 h 344048"/>
                <a:gd name="connsiteX29" fmla="*/ 663774 w 925219"/>
                <a:gd name="connsiteY29" fmla="*/ 344048 h 344048"/>
                <a:gd name="connsiteX30" fmla="*/ 491750 w 925219"/>
                <a:gd name="connsiteY30" fmla="*/ 172024 h 344048"/>
                <a:gd name="connsiteX31" fmla="*/ 505269 w 925219"/>
                <a:gd name="connsiteY31" fmla="*/ 105065 h 344048"/>
                <a:gd name="connsiteX32" fmla="*/ 513074 w 925219"/>
                <a:gd name="connsiteY32" fmla="*/ 93488 h 344048"/>
                <a:gd name="connsiteX33" fmla="*/ 494207 w 925219"/>
                <a:gd name="connsiteY33" fmla="*/ 79982 h 344048"/>
                <a:gd name="connsiteX34" fmla="*/ 464526 w 925219"/>
                <a:gd name="connsiteY34" fmla="*/ 74204 h 344048"/>
                <a:gd name="connsiteX35" fmla="*/ 435132 w 925219"/>
                <a:gd name="connsiteY35" fmla="*/ 81296 h 344048"/>
                <a:gd name="connsiteX36" fmla="*/ 416219 w 925219"/>
                <a:gd name="connsiteY36" fmla="*/ 96150 h 344048"/>
                <a:gd name="connsiteX37" fmla="*/ 422230 w 925219"/>
                <a:gd name="connsiteY37" fmla="*/ 105065 h 344048"/>
                <a:gd name="connsiteX38" fmla="*/ 435748 w 925219"/>
                <a:gd name="connsiteY38" fmla="*/ 172024 h 344048"/>
                <a:gd name="connsiteX39" fmla="*/ 263724 w 925219"/>
                <a:gd name="connsiteY39" fmla="*/ 344048 h 344048"/>
                <a:gd name="connsiteX40" fmla="*/ 105218 w 925219"/>
                <a:gd name="connsiteY40" fmla="*/ 238984 h 344048"/>
                <a:gd name="connsiteX41" fmla="*/ 96455 w 925219"/>
                <a:gd name="connsiteY41" fmla="*/ 195578 h 344048"/>
                <a:gd name="connsiteX42" fmla="*/ 85589 w 925219"/>
                <a:gd name="connsiteY42" fmla="*/ 200079 h 344048"/>
                <a:gd name="connsiteX43" fmla="*/ 22860 w 925219"/>
                <a:gd name="connsiteY43" fmla="*/ 200078 h 344048"/>
                <a:gd name="connsiteX44" fmla="*/ 6695 w 925219"/>
                <a:gd name="connsiteY44" fmla="*/ 193382 h 344048"/>
                <a:gd name="connsiteX45" fmla="*/ 0 w 925219"/>
                <a:gd name="connsiteY45" fmla="*/ 177219 h 344048"/>
                <a:gd name="connsiteX46" fmla="*/ 6695 w 925219"/>
                <a:gd name="connsiteY46" fmla="*/ 161055 h 344048"/>
                <a:gd name="connsiteX47" fmla="*/ 22860 w 925219"/>
                <a:gd name="connsiteY47" fmla="*/ 154359 h 344048"/>
                <a:gd name="connsiteX48" fmla="*/ 85590 w 925219"/>
                <a:gd name="connsiteY48" fmla="*/ 154359 h 344048"/>
                <a:gd name="connsiteX49" fmla="*/ 94519 w 925219"/>
                <a:gd name="connsiteY49" fmla="*/ 158058 h 344048"/>
                <a:gd name="connsiteX50" fmla="*/ 105218 w 925219"/>
                <a:gd name="connsiteY50" fmla="*/ 105064 h 344048"/>
                <a:gd name="connsiteX51" fmla="*/ 263724 w 925219"/>
                <a:gd name="connsiteY51" fmla="*/ 0 h 344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925219" h="344048">
                  <a:moveTo>
                    <a:pt x="663774" y="28673"/>
                  </a:moveTo>
                  <a:cubicBezTo>
                    <a:pt x="584603" y="28673"/>
                    <a:pt x="520423" y="92853"/>
                    <a:pt x="520423" y="172024"/>
                  </a:cubicBezTo>
                  <a:cubicBezTo>
                    <a:pt x="520423" y="251195"/>
                    <a:pt x="584603" y="315375"/>
                    <a:pt x="663774" y="315375"/>
                  </a:cubicBezTo>
                  <a:cubicBezTo>
                    <a:pt x="742945" y="315375"/>
                    <a:pt x="807125" y="251195"/>
                    <a:pt x="807125" y="172024"/>
                  </a:cubicBezTo>
                  <a:cubicBezTo>
                    <a:pt x="807125" y="92853"/>
                    <a:pt x="742945" y="28673"/>
                    <a:pt x="663774" y="28673"/>
                  </a:cubicBezTo>
                  <a:close/>
                  <a:moveTo>
                    <a:pt x="263724" y="28673"/>
                  </a:moveTo>
                  <a:cubicBezTo>
                    <a:pt x="184553" y="28673"/>
                    <a:pt x="120373" y="92853"/>
                    <a:pt x="120373" y="172024"/>
                  </a:cubicBezTo>
                  <a:cubicBezTo>
                    <a:pt x="120373" y="251195"/>
                    <a:pt x="184553" y="315375"/>
                    <a:pt x="263724" y="315375"/>
                  </a:cubicBezTo>
                  <a:cubicBezTo>
                    <a:pt x="342895" y="315375"/>
                    <a:pt x="407075" y="251195"/>
                    <a:pt x="407075" y="172024"/>
                  </a:cubicBezTo>
                  <a:cubicBezTo>
                    <a:pt x="407075" y="92853"/>
                    <a:pt x="342895" y="28673"/>
                    <a:pt x="263724" y="28673"/>
                  </a:cubicBezTo>
                  <a:close/>
                  <a:moveTo>
                    <a:pt x="263724" y="0"/>
                  </a:moveTo>
                  <a:cubicBezTo>
                    <a:pt x="311227" y="0"/>
                    <a:pt x="354233" y="19254"/>
                    <a:pt x="385363" y="50385"/>
                  </a:cubicBezTo>
                  <a:lnTo>
                    <a:pt x="400014" y="72115"/>
                  </a:lnTo>
                  <a:lnTo>
                    <a:pt x="422226" y="54669"/>
                  </a:lnTo>
                  <a:cubicBezTo>
                    <a:pt x="435079" y="48441"/>
                    <a:pt x="449257" y="44947"/>
                    <a:pt x="463867" y="44622"/>
                  </a:cubicBezTo>
                  <a:cubicBezTo>
                    <a:pt x="478477" y="44297"/>
                    <a:pt x="492797" y="47157"/>
                    <a:pt x="505914" y="52808"/>
                  </a:cubicBezTo>
                  <a:lnTo>
                    <a:pt x="529242" y="69507"/>
                  </a:lnTo>
                  <a:lnTo>
                    <a:pt x="542135" y="50385"/>
                  </a:lnTo>
                  <a:cubicBezTo>
                    <a:pt x="573265" y="19254"/>
                    <a:pt x="616271" y="0"/>
                    <a:pt x="663774" y="0"/>
                  </a:cubicBezTo>
                  <a:cubicBezTo>
                    <a:pt x="735028" y="0"/>
                    <a:pt x="796165" y="43323"/>
                    <a:pt x="822280" y="105064"/>
                  </a:cubicBezTo>
                  <a:lnTo>
                    <a:pt x="832803" y="157187"/>
                  </a:lnTo>
                  <a:lnTo>
                    <a:pt x="839629" y="154359"/>
                  </a:lnTo>
                  <a:lnTo>
                    <a:pt x="902359" y="154359"/>
                  </a:lnTo>
                  <a:cubicBezTo>
                    <a:pt x="914984" y="154359"/>
                    <a:pt x="925219" y="164594"/>
                    <a:pt x="925219" y="177219"/>
                  </a:cubicBezTo>
                  <a:lnTo>
                    <a:pt x="925218" y="177219"/>
                  </a:lnTo>
                  <a:cubicBezTo>
                    <a:pt x="925218" y="189844"/>
                    <a:pt x="914983" y="200079"/>
                    <a:pt x="902358" y="200079"/>
                  </a:cubicBezTo>
                  <a:lnTo>
                    <a:pt x="839629" y="200078"/>
                  </a:lnTo>
                  <a:lnTo>
                    <a:pt x="830867" y="196449"/>
                  </a:lnTo>
                  <a:lnTo>
                    <a:pt x="822280" y="238984"/>
                  </a:lnTo>
                  <a:cubicBezTo>
                    <a:pt x="796165" y="300726"/>
                    <a:pt x="735028" y="344048"/>
                    <a:pt x="663774" y="344048"/>
                  </a:cubicBezTo>
                  <a:cubicBezTo>
                    <a:pt x="568768" y="344048"/>
                    <a:pt x="491750" y="267030"/>
                    <a:pt x="491750" y="172024"/>
                  </a:cubicBezTo>
                  <a:cubicBezTo>
                    <a:pt x="491750" y="148273"/>
                    <a:pt x="496564" y="125645"/>
                    <a:pt x="505269" y="105065"/>
                  </a:cubicBezTo>
                  <a:lnTo>
                    <a:pt x="513074" y="93488"/>
                  </a:lnTo>
                  <a:lnTo>
                    <a:pt x="494207" y="79982"/>
                  </a:lnTo>
                  <a:cubicBezTo>
                    <a:pt x="484947" y="75993"/>
                    <a:pt x="474839" y="73975"/>
                    <a:pt x="464526" y="74204"/>
                  </a:cubicBezTo>
                  <a:cubicBezTo>
                    <a:pt x="454213" y="74434"/>
                    <a:pt x="444204" y="76900"/>
                    <a:pt x="435132" y="81296"/>
                  </a:cubicBezTo>
                  <a:lnTo>
                    <a:pt x="416219" y="96150"/>
                  </a:lnTo>
                  <a:lnTo>
                    <a:pt x="422230" y="105065"/>
                  </a:lnTo>
                  <a:cubicBezTo>
                    <a:pt x="430935" y="125645"/>
                    <a:pt x="435748" y="148273"/>
                    <a:pt x="435748" y="172024"/>
                  </a:cubicBezTo>
                  <a:cubicBezTo>
                    <a:pt x="435748" y="267030"/>
                    <a:pt x="358730" y="344048"/>
                    <a:pt x="263724" y="344048"/>
                  </a:cubicBezTo>
                  <a:cubicBezTo>
                    <a:pt x="192469" y="344048"/>
                    <a:pt x="131333" y="300726"/>
                    <a:pt x="105218" y="238984"/>
                  </a:cubicBezTo>
                  <a:lnTo>
                    <a:pt x="96455" y="195578"/>
                  </a:lnTo>
                  <a:lnTo>
                    <a:pt x="85589" y="200079"/>
                  </a:lnTo>
                  <a:lnTo>
                    <a:pt x="22860" y="200078"/>
                  </a:lnTo>
                  <a:cubicBezTo>
                    <a:pt x="16547" y="200078"/>
                    <a:pt x="10832" y="197519"/>
                    <a:pt x="6695" y="193382"/>
                  </a:cubicBezTo>
                  <a:lnTo>
                    <a:pt x="0" y="177219"/>
                  </a:lnTo>
                  <a:lnTo>
                    <a:pt x="6695" y="161055"/>
                  </a:lnTo>
                  <a:cubicBezTo>
                    <a:pt x="10832" y="156918"/>
                    <a:pt x="16547" y="154359"/>
                    <a:pt x="22860" y="154359"/>
                  </a:cubicBezTo>
                  <a:lnTo>
                    <a:pt x="85590" y="154359"/>
                  </a:lnTo>
                  <a:lnTo>
                    <a:pt x="94519" y="158058"/>
                  </a:lnTo>
                  <a:lnTo>
                    <a:pt x="105218" y="105064"/>
                  </a:lnTo>
                  <a:cubicBezTo>
                    <a:pt x="131333" y="43323"/>
                    <a:pt x="192469" y="0"/>
                    <a:pt x="263724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460" name="グループ化 459">
              <a:extLst>
                <a:ext uri="{FF2B5EF4-FFF2-40B4-BE49-F238E27FC236}">
                  <a16:creationId xmlns:a16="http://schemas.microsoft.com/office/drawing/2014/main" id="{B7B42B85-48E4-4085-AE94-C0E410821585}"/>
                </a:ext>
              </a:extLst>
            </p:cNvPr>
            <p:cNvGrpSpPr/>
            <p:nvPr/>
          </p:nvGrpSpPr>
          <p:grpSpPr>
            <a:xfrm rot="20613031">
              <a:off x="4320455" y="5146703"/>
              <a:ext cx="692667" cy="897725"/>
              <a:chOff x="4309433" y="5307873"/>
              <a:chExt cx="692667" cy="897725"/>
            </a:xfrm>
          </p:grpSpPr>
          <p:grpSp>
            <p:nvGrpSpPr>
              <p:cNvPr id="462" name="グループ化 461">
                <a:extLst>
                  <a:ext uri="{FF2B5EF4-FFF2-40B4-BE49-F238E27FC236}">
                    <a16:creationId xmlns:a16="http://schemas.microsoft.com/office/drawing/2014/main" id="{9E9DEFBD-7777-44B9-AFEF-A3077C5E460D}"/>
                  </a:ext>
                </a:extLst>
              </p:cNvPr>
              <p:cNvGrpSpPr/>
              <p:nvPr/>
            </p:nvGrpSpPr>
            <p:grpSpPr>
              <a:xfrm rot="21363593">
                <a:off x="4336198" y="5307873"/>
                <a:ext cx="665902" cy="302756"/>
                <a:chOff x="1317561" y="2432682"/>
                <a:chExt cx="808500" cy="367589"/>
              </a:xfrm>
            </p:grpSpPr>
            <p:sp>
              <p:nvSpPr>
                <p:cNvPr id="469" name="フリーフォーム: 図形 468">
                  <a:extLst>
                    <a:ext uri="{FF2B5EF4-FFF2-40B4-BE49-F238E27FC236}">
                      <a16:creationId xmlns:a16="http://schemas.microsoft.com/office/drawing/2014/main" id="{BA1E0E46-4875-415A-997E-666EFEACE793}"/>
                    </a:ext>
                  </a:extLst>
                </p:cNvPr>
                <p:cNvSpPr/>
                <p:nvPr/>
              </p:nvSpPr>
              <p:spPr>
                <a:xfrm rot="20221906">
                  <a:off x="1338966" y="2432682"/>
                  <a:ext cx="761877" cy="27852"/>
                </a:xfrm>
                <a:custGeom>
                  <a:avLst/>
                  <a:gdLst>
                    <a:gd name="connsiteX0" fmla="*/ 24682 w 1131980"/>
                    <a:gd name="connsiteY0" fmla="*/ 0 h 66584"/>
                    <a:gd name="connsiteX1" fmla="*/ 1131980 w 1131980"/>
                    <a:gd name="connsiteY1" fmla="*/ 37898 h 66584"/>
                    <a:gd name="connsiteX2" fmla="*/ 1131980 w 1131980"/>
                    <a:gd name="connsiteY2" fmla="*/ 66584 h 66584"/>
                    <a:gd name="connsiteX3" fmla="*/ 0 w 1131980"/>
                    <a:gd name="connsiteY3" fmla="*/ 66584 h 66584"/>
                    <a:gd name="connsiteX4" fmla="*/ 0 w 1131980"/>
                    <a:gd name="connsiteY4" fmla="*/ 23408 h 66584"/>
                    <a:gd name="connsiteX5" fmla="*/ 24682 w 1131980"/>
                    <a:gd name="connsiteY5" fmla="*/ 0 h 66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31980" h="66584">
                      <a:moveTo>
                        <a:pt x="24682" y="0"/>
                      </a:moveTo>
                      <a:lnTo>
                        <a:pt x="1131980" y="37898"/>
                      </a:lnTo>
                      <a:lnTo>
                        <a:pt x="1131980" y="66584"/>
                      </a:lnTo>
                      <a:lnTo>
                        <a:pt x="0" y="66584"/>
                      </a:lnTo>
                      <a:lnTo>
                        <a:pt x="0" y="23408"/>
                      </a:lnTo>
                      <a:cubicBezTo>
                        <a:pt x="0" y="10480"/>
                        <a:pt x="11050" y="0"/>
                        <a:pt x="24682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0" name="フリーフォーム: 図形 469">
                  <a:extLst>
                    <a:ext uri="{FF2B5EF4-FFF2-40B4-BE49-F238E27FC236}">
                      <a16:creationId xmlns:a16="http://schemas.microsoft.com/office/drawing/2014/main" id="{4154514E-920D-4BA9-B356-B234FE12B84E}"/>
                    </a:ext>
                  </a:extLst>
                </p:cNvPr>
                <p:cNvSpPr/>
                <p:nvPr/>
              </p:nvSpPr>
              <p:spPr>
                <a:xfrm rot="20422701">
                  <a:off x="1364184" y="2497572"/>
                  <a:ext cx="761877" cy="27852"/>
                </a:xfrm>
                <a:custGeom>
                  <a:avLst/>
                  <a:gdLst>
                    <a:gd name="connsiteX0" fmla="*/ 0 w 1131980"/>
                    <a:gd name="connsiteY0" fmla="*/ 0 h 66584"/>
                    <a:gd name="connsiteX1" fmla="*/ 1131980 w 1131980"/>
                    <a:gd name="connsiteY1" fmla="*/ 0 h 66584"/>
                    <a:gd name="connsiteX2" fmla="*/ 1131980 w 1131980"/>
                    <a:gd name="connsiteY2" fmla="*/ 28685 h 66584"/>
                    <a:gd name="connsiteX3" fmla="*/ 24682 w 1131980"/>
                    <a:gd name="connsiteY3" fmla="*/ 66584 h 66584"/>
                    <a:gd name="connsiteX4" fmla="*/ 0 w 1131980"/>
                    <a:gd name="connsiteY4" fmla="*/ 43175 h 66584"/>
                    <a:gd name="connsiteX5" fmla="*/ 0 w 1131980"/>
                    <a:gd name="connsiteY5" fmla="*/ 0 h 66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31980" h="66584">
                      <a:moveTo>
                        <a:pt x="0" y="0"/>
                      </a:moveTo>
                      <a:lnTo>
                        <a:pt x="1131980" y="0"/>
                      </a:lnTo>
                      <a:lnTo>
                        <a:pt x="1131980" y="28685"/>
                      </a:lnTo>
                      <a:lnTo>
                        <a:pt x="24682" y="66584"/>
                      </a:lnTo>
                      <a:cubicBezTo>
                        <a:pt x="11050" y="66584"/>
                        <a:pt x="0" y="56103"/>
                        <a:pt x="0" y="43175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1" name="フリーフォーム: 図形 470">
                  <a:extLst>
                    <a:ext uri="{FF2B5EF4-FFF2-40B4-BE49-F238E27FC236}">
                      <a16:creationId xmlns:a16="http://schemas.microsoft.com/office/drawing/2014/main" id="{70BB9D5C-B68B-4727-B118-6071CB3F8B52}"/>
                    </a:ext>
                  </a:extLst>
                </p:cNvPr>
                <p:cNvSpPr/>
                <p:nvPr/>
              </p:nvSpPr>
              <p:spPr>
                <a:xfrm rot="4057914">
                  <a:off x="1535534" y="2605832"/>
                  <a:ext cx="147694" cy="132046"/>
                </a:xfrm>
                <a:custGeom>
                  <a:avLst/>
                  <a:gdLst>
                    <a:gd name="connsiteX0" fmla="*/ 0 w 214631"/>
                    <a:gd name="connsiteY0" fmla="*/ 18860 h 191891"/>
                    <a:gd name="connsiteX1" fmla="*/ 18860 w 214631"/>
                    <a:gd name="connsiteY1" fmla="*/ 0 h 191891"/>
                    <a:gd name="connsiteX2" fmla="*/ 54923 w 214631"/>
                    <a:gd name="connsiteY2" fmla="*/ 0 h 191891"/>
                    <a:gd name="connsiteX3" fmla="*/ 59951 w 214631"/>
                    <a:gd name="connsiteY3" fmla="*/ 2083 h 191891"/>
                    <a:gd name="connsiteX4" fmla="*/ 62849 w 214631"/>
                    <a:gd name="connsiteY4" fmla="*/ 1316 h 191891"/>
                    <a:gd name="connsiteX5" fmla="*/ 178581 w 214631"/>
                    <a:gd name="connsiteY5" fmla="*/ 16926 h 191891"/>
                    <a:gd name="connsiteX6" fmla="*/ 214253 w 214631"/>
                    <a:gd name="connsiteY6" fmla="*/ 63722 h 191891"/>
                    <a:gd name="connsiteX7" fmla="*/ 214252 w 214631"/>
                    <a:gd name="connsiteY7" fmla="*/ 63720 h 191891"/>
                    <a:gd name="connsiteX8" fmla="*/ 167457 w 214631"/>
                    <a:gd name="connsiteY8" fmla="*/ 99392 h 191891"/>
                    <a:gd name="connsiteX9" fmla="*/ 73783 w 214631"/>
                    <a:gd name="connsiteY9" fmla="*/ 86757 h 191891"/>
                    <a:gd name="connsiteX10" fmla="*/ 73783 w 214631"/>
                    <a:gd name="connsiteY10" fmla="*/ 154999 h 191891"/>
                    <a:gd name="connsiteX11" fmla="*/ 36891 w 214631"/>
                    <a:gd name="connsiteY11" fmla="*/ 191891 h 191891"/>
                    <a:gd name="connsiteX12" fmla="*/ 36892 w 214631"/>
                    <a:gd name="connsiteY12" fmla="*/ 191890 h 191891"/>
                    <a:gd name="connsiteX13" fmla="*/ 0 w 214631"/>
                    <a:gd name="connsiteY13" fmla="*/ 154998 h 1918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14631" h="191891">
                      <a:moveTo>
                        <a:pt x="0" y="18860"/>
                      </a:moveTo>
                      <a:cubicBezTo>
                        <a:pt x="0" y="8444"/>
                        <a:pt x="8444" y="0"/>
                        <a:pt x="18860" y="0"/>
                      </a:cubicBezTo>
                      <a:lnTo>
                        <a:pt x="54923" y="0"/>
                      </a:lnTo>
                      <a:lnTo>
                        <a:pt x="59951" y="2083"/>
                      </a:lnTo>
                      <a:lnTo>
                        <a:pt x="62849" y="1316"/>
                      </a:lnTo>
                      <a:lnTo>
                        <a:pt x="178581" y="16926"/>
                      </a:lnTo>
                      <a:cubicBezTo>
                        <a:pt x="201354" y="19998"/>
                        <a:pt x="217325" y="40949"/>
                        <a:pt x="214253" y="63722"/>
                      </a:cubicBezTo>
                      <a:lnTo>
                        <a:pt x="214252" y="63720"/>
                      </a:lnTo>
                      <a:cubicBezTo>
                        <a:pt x="211181" y="86493"/>
                        <a:pt x="190230" y="102464"/>
                        <a:pt x="167457" y="99392"/>
                      </a:cubicBezTo>
                      <a:lnTo>
                        <a:pt x="73783" y="86757"/>
                      </a:lnTo>
                      <a:lnTo>
                        <a:pt x="73783" y="154999"/>
                      </a:lnTo>
                      <a:cubicBezTo>
                        <a:pt x="73783" y="175374"/>
                        <a:pt x="57266" y="191891"/>
                        <a:pt x="36891" y="191891"/>
                      </a:cubicBezTo>
                      <a:lnTo>
                        <a:pt x="36892" y="191890"/>
                      </a:lnTo>
                      <a:cubicBezTo>
                        <a:pt x="16517" y="191890"/>
                        <a:pt x="0" y="175373"/>
                        <a:pt x="0" y="15499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3" name="フリーフォーム: 図形 472">
                  <a:extLst>
                    <a:ext uri="{FF2B5EF4-FFF2-40B4-BE49-F238E27FC236}">
                      <a16:creationId xmlns:a16="http://schemas.microsoft.com/office/drawing/2014/main" id="{47BF1079-15FB-48CB-A661-DD2DE66FDBFF}"/>
                    </a:ext>
                  </a:extLst>
                </p:cNvPr>
                <p:cNvSpPr/>
                <p:nvPr/>
              </p:nvSpPr>
              <p:spPr>
                <a:xfrm rot="13604555">
                  <a:off x="1568698" y="2382368"/>
                  <a:ext cx="74629" cy="235403"/>
                </a:xfrm>
                <a:custGeom>
                  <a:avLst/>
                  <a:gdLst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106125 w 108452"/>
                    <a:gd name="connsiteY10" fmla="*/ 173438 h 342089"/>
                    <a:gd name="connsiteX11" fmla="*/ 108262 w 108452"/>
                    <a:gd name="connsiteY11" fmla="*/ 187298 h 342089"/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106125 w 108452"/>
                    <a:gd name="connsiteY10" fmla="*/ 173438 h 342089"/>
                    <a:gd name="connsiteX11" fmla="*/ 77784 w 108452"/>
                    <a:gd name="connsiteY11" fmla="*/ 311996 h 342089"/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77784 w 108452"/>
                    <a:gd name="connsiteY10" fmla="*/ 311996 h 342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8452" h="342089">
                      <a:moveTo>
                        <a:pt x="77784" y="311996"/>
                      </a:moveTo>
                      <a:cubicBezTo>
                        <a:pt x="72611" y="333161"/>
                        <a:pt x="51260" y="346126"/>
                        <a:pt x="30094" y="340952"/>
                      </a:cubicBezTo>
                      <a:cubicBezTo>
                        <a:pt x="8928" y="335779"/>
                        <a:pt x="-4037" y="314428"/>
                        <a:pt x="1137" y="293262"/>
                      </a:cubicBezTo>
                      <a:lnTo>
                        <a:pt x="30962" y="171233"/>
                      </a:lnTo>
                      <a:lnTo>
                        <a:pt x="29548" y="167820"/>
                      </a:lnTo>
                      <a:lnTo>
                        <a:pt x="29548" y="20169"/>
                      </a:lnTo>
                      <a:cubicBezTo>
                        <a:pt x="29548" y="9030"/>
                        <a:pt x="38578" y="0"/>
                        <a:pt x="49717" y="0"/>
                      </a:cubicBezTo>
                      <a:lnTo>
                        <a:pt x="88283" y="0"/>
                      </a:lnTo>
                      <a:cubicBezTo>
                        <a:pt x="99422" y="0"/>
                        <a:pt x="108452" y="9030"/>
                        <a:pt x="108452" y="20169"/>
                      </a:cubicBezTo>
                      <a:lnTo>
                        <a:pt x="108452" y="167820"/>
                      </a:lnTo>
                      <a:lnTo>
                        <a:pt x="77784" y="31199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8" name="フリーフォーム: 図形 477">
                  <a:extLst>
                    <a:ext uri="{FF2B5EF4-FFF2-40B4-BE49-F238E27FC236}">
                      <a16:creationId xmlns:a16="http://schemas.microsoft.com/office/drawing/2014/main" id="{39BF5677-3BE3-4C28-8D0C-10FD998C56AB}"/>
                    </a:ext>
                  </a:extLst>
                </p:cNvPr>
                <p:cNvSpPr/>
                <p:nvPr/>
              </p:nvSpPr>
              <p:spPr>
                <a:xfrm rot="4462961">
                  <a:off x="1398773" y="2415333"/>
                  <a:ext cx="303726" cy="466150"/>
                </a:xfrm>
                <a:custGeom>
                  <a:avLst/>
                  <a:gdLst>
                    <a:gd name="connsiteX0" fmla="*/ 15 w 455637"/>
                    <a:gd name="connsiteY0" fmla="*/ 40554 h 677413"/>
                    <a:gd name="connsiteX1" fmla="*/ 38349 w 455637"/>
                    <a:gd name="connsiteY1" fmla="*/ 15 h 677413"/>
                    <a:gd name="connsiteX2" fmla="*/ 78889 w 455637"/>
                    <a:gd name="connsiteY2" fmla="*/ 38349 h 677413"/>
                    <a:gd name="connsiteX3" fmla="*/ 82211 w 455637"/>
                    <a:gd name="connsiteY3" fmla="*/ 157185 h 677413"/>
                    <a:gd name="connsiteX4" fmla="*/ 135374 w 455637"/>
                    <a:gd name="connsiteY4" fmla="*/ 238263 h 677413"/>
                    <a:gd name="connsiteX5" fmla="*/ 143936 w 455637"/>
                    <a:gd name="connsiteY5" fmla="*/ 232041 h 677413"/>
                    <a:gd name="connsiteX6" fmla="*/ 143936 w 455637"/>
                    <a:gd name="connsiteY6" fmla="*/ 192525 h 677413"/>
                    <a:gd name="connsiteX7" fmla="*/ 162797 w 455637"/>
                    <a:gd name="connsiteY7" fmla="*/ 173665 h 677413"/>
                    <a:gd name="connsiteX8" fmla="*/ 198859 w 455637"/>
                    <a:gd name="connsiteY8" fmla="*/ 173665 h 677413"/>
                    <a:gd name="connsiteX9" fmla="*/ 203887 w 455637"/>
                    <a:gd name="connsiteY9" fmla="*/ 175748 h 677413"/>
                    <a:gd name="connsiteX10" fmla="*/ 206785 w 455637"/>
                    <a:gd name="connsiteY10" fmla="*/ 174980 h 677413"/>
                    <a:gd name="connsiteX11" fmla="*/ 215949 w 455637"/>
                    <a:gd name="connsiteY11" fmla="*/ 176216 h 677413"/>
                    <a:gd name="connsiteX12" fmla="*/ 217562 w 455637"/>
                    <a:gd name="connsiteY12" fmla="*/ 174893 h 677413"/>
                    <a:gd name="connsiteX13" fmla="*/ 248326 w 455637"/>
                    <a:gd name="connsiteY13" fmla="*/ 164291 h 677413"/>
                    <a:gd name="connsiteX14" fmla="*/ 287874 w 455637"/>
                    <a:gd name="connsiteY14" fmla="*/ 183567 h 677413"/>
                    <a:gd name="connsiteX15" fmla="*/ 289330 w 455637"/>
                    <a:gd name="connsiteY15" fmla="*/ 185211 h 677413"/>
                    <a:gd name="connsiteX16" fmla="*/ 294389 w 455637"/>
                    <a:gd name="connsiteY16" fmla="*/ 186210 h 677413"/>
                    <a:gd name="connsiteX17" fmla="*/ 384105 w 455637"/>
                    <a:gd name="connsiteY17" fmla="*/ 245969 h 677413"/>
                    <a:gd name="connsiteX18" fmla="*/ 394004 w 455637"/>
                    <a:gd name="connsiteY18" fmla="*/ 295359 h 677413"/>
                    <a:gd name="connsiteX19" fmla="*/ 394004 w 455637"/>
                    <a:gd name="connsiteY19" fmla="*/ 295358 h 677413"/>
                    <a:gd name="connsiteX20" fmla="*/ 344614 w 455637"/>
                    <a:gd name="connsiteY20" fmla="*/ 305257 h 677413"/>
                    <a:gd name="connsiteX21" fmla="*/ 276327 w 455637"/>
                    <a:gd name="connsiteY21" fmla="*/ 259773 h 677413"/>
                    <a:gd name="connsiteX22" fmla="*/ 272054 w 455637"/>
                    <a:gd name="connsiteY22" fmla="*/ 268539 h 677413"/>
                    <a:gd name="connsiteX23" fmla="*/ 433101 w 455637"/>
                    <a:gd name="connsiteY23" fmla="*/ 490156 h 677413"/>
                    <a:gd name="connsiteX24" fmla="*/ 407027 w 455637"/>
                    <a:gd name="connsiteY24" fmla="*/ 654878 h 677413"/>
                    <a:gd name="connsiteX25" fmla="*/ 407027 w 455637"/>
                    <a:gd name="connsiteY25" fmla="*/ 654876 h 677413"/>
                    <a:gd name="connsiteX26" fmla="*/ 242306 w 455637"/>
                    <a:gd name="connsiteY26" fmla="*/ 628803 h 677413"/>
                    <a:gd name="connsiteX27" fmla="*/ 68845 w 455637"/>
                    <a:gd name="connsiteY27" fmla="*/ 387237 h 677413"/>
                    <a:gd name="connsiteX28" fmla="*/ 51427 w 455637"/>
                    <a:gd name="connsiteY28" fmla="*/ 299266 h 677413"/>
                    <a:gd name="connsiteX29" fmla="*/ 12224 w 455637"/>
                    <a:gd name="connsiteY29" fmla="*/ 194347 h 677413"/>
                    <a:gd name="connsiteX30" fmla="*/ 10177 w 455637"/>
                    <a:gd name="connsiteY30" fmla="*/ 183569 h 677413"/>
                    <a:gd name="connsiteX31" fmla="*/ 3603 w 455637"/>
                    <a:gd name="connsiteY31" fmla="*/ 168872 h 677413"/>
                    <a:gd name="connsiteX0" fmla="*/ 15 w 455637"/>
                    <a:gd name="connsiteY0" fmla="*/ 40554 h 677413"/>
                    <a:gd name="connsiteX1" fmla="*/ 38349 w 455637"/>
                    <a:gd name="connsiteY1" fmla="*/ 15 h 677413"/>
                    <a:gd name="connsiteX2" fmla="*/ 78889 w 455637"/>
                    <a:gd name="connsiteY2" fmla="*/ 38349 h 677413"/>
                    <a:gd name="connsiteX3" fmla="*/ 82211 w 455637"/>
                    <a:gd name="connsiteY3" fmla="*/ 157185 h 677413"/>
                    <a:gd name="connsiteX4" fmla="*/ 135374 w 455637"/>
                    <a:gd name="connsiteY4" fmla="*/ 238263 h 677413"/>
                    <a:gd name="connsiteX5" fmla="*/ 143936 w 455637"/>
                    <a:gd name="connsiteY5" fmla="*/ 192525 h 677413"/>
                    <a:gd name="connsiteX6" fmla="*/ 162797 w 455637"/>
                    <a:gd name="connsiteY6" fmla="*/ 173665 h 677413"/>
                    <a:gd name="connsiteX7" fmla="*/ 198859 w 455637"/>
                    <a:gd name="connsiteY7" fmla="*/ 173665 h 677413"/>
                    <a:gd name="connsiteX8" fmla="*/ 203887 w 455637"/>
                    <a:gd name="connsiteY8" fmla="*/ 175748 h 677413"/>
                    <a:gd name="connsiteX9" fmla="*/ 206785 w 455637"/>
                    <a:gd name="connsiteY9" fmla="*/ 174980 h 677413"/>
                    <a:gd name="connsiteX10" fmla="*/ 215949 w 455637"/>
                    <a:gd name="connsiteY10" fmla="*/ 176216 h 677413"/>
                    <a:gd name="connsiteX11" fmla="*/ 217562 w 455637"/>
                    <a:gd name="connsiteY11" fmla="*/ 174893 h 677413"/>
                    <a:gd name="connsiteX12" fmla="*/ 248326 w 455637"/>
                    <a:gd name="connsiteY12" fmla="*/ 164291 h 677413"/>
                    <a:gd name="connsiteX13" fmla="*/ 287874 w 455637"/>
                    <a:gd name="connsiteY13" fmla="*/ 183567 h 677413"/>
                    <a:gd name="connsiteX14" fmla="*/ 289330 w 455637"/>
                    <a:gd name="connsiteY14" fmla="*/ 185211 h 677413"/>
                    <a:gd name="connsiteX15" fmla="*/ 294389 w 455637"/>
                    <a:gd name="connsiteY15" fmla="*/ 186210 h 677413"/>
                    <a:gd name="connsiteX16" fmla="*/ 384105 w 455637"/>
                    <a:gd name="connsiteY16" fmla="*/ 245969 h 677413"/>
                    <a:gd name="connsiteX17" fmla="*/ 394004 w 455637"/>
                    <a:gd name="connsiteY17" fmla="*/ 295359 h 677413"/>
                    <a:gd name="connsiteX18" fmla="*/ 394004 w 455637"/>
                    <a:gd name="connsiteY18" fmla="*/ 295358 h 677413"/>
                    <a:gd name="connsiteX19" fmla="*/ 344614 w 455637"/>
                    <a:gd name="connsiteY19" fmla="*/ 305257 h 677413"/>
                    <a:gd name="connsiteX20" fmla="*/ 276327 w 455637"/>
                    <a:gd name="connsiteY20" fmla="*/ 259773 h 677413"/>
                    <a:gd name="connsiteX21" fmla="*/ 272054 w 455637"/>
                    <a:gd name="connsiteY21" fmla="*/ 268539 h 677413"/>
                    <a:gd name="connsiteX22" fmla="*/ 433101 w 455637"/>
                    <a:gd name="connsiteY22" fmla="*/ 490156 h 677413"/>
                    <a:gd name="connsiteX23" fmla="*/ 407027 w 455637"/>
                    <a:gd name="connsiteY23" fmla="*/ 654878 h 677413"/>
                    <a:gd name="connsiteX24" fmla="*/ 407027 w 455637"/>
                    <a:gd name="connsiteY24" fmla="*/ 654876 h 677413"/>
                    <a:gd name="connsiteX25" fmla="*/ 242306 w 455637"/>
                    <a:gd name="connsiteY25" fmla="*/ 628803 h 677413"/>
                    <a:gd name="connsiteX26" fmla="*/ 68845 w 455637"/>
                    <a:gd name="connsiteY26" fmla="*/ 387237 h 677413"/>
                    <a:gd name="connsiteX27" fmla="*/ 51427 w 455637"/>
                    <a:gd name="connsiteY27" fmla="*/ 299266 h 677413"/>
                    <a:gd name="connsiteX28" fmla="*/ 12224 w 455637"/>
                    <a:gd name="connsiteY28" fmla="*/ 194347 h 677413"/>
                    <a:gd name="connsiteX29" fmla="*/ 10177 w 455637"/>
                    <a:gd name="connsiteY29" fmla="*/ 183569 h 677413"/>
                    <a:gd name="connsiteX30" fmla="*/ 3603 w 455637"/>
                    <a:gd name="connsiteY30" fmla="*/ 168872 h 677413"/>
                    <a:gd name="connsiteX31" fmla="*/ 15 w 455637"/>
                    <a:gd name="connsiteY31" fmla="*/ 40554 h 677413"/>
                    <a:gd name="connsiteX0" fmla="*/ 15 w 441378"/>
                    <a:gd name="connsiteY0" fmla="*/ 40554 h 677413"/>
                    <a:gd name="connsiteX1" fmla="*/ 38349 w 441378"/>
                    <a:gd name="connsiteY1" fmla="*/ 15 h 677413"/>
                    <a:gd name="connsiteX2" fmla="*/ 78889 w 441378"/>
                    <a:gd name="connsiteY2" fmla="*/ 38349 h 677413"/>
                    <a:gd name="connsiteX3" fmla="*/ 82211 w 441378"/>
                    <a:gd name="connsiteY3" fmla="*/ 157185 h 677413"/>
                    <a:gd name="connsiteX4" fmla="*/ 135374 w 441378"/>
                    <a:gd name="connsiteY4" fmla="*/ 238263 h 677413"/>
                    <a:gd name="connsiteX5" fmla="*/ 143936 w 441378"/>
                    <a:gd name="connsiteY5" fmla="*/ 192525 h 677413"/>
                    <a:gd name="connsiteX6" fmla="*/ 162797 w 441378"/>
                    <a:gd name="connsiteY6" fmla="*/ 173665 h 677413"/>
                    <a:gd name="connsiteX7" fmla="*/ 198859 w 441378"/>
                    <a:gd name="connsiteY7" fmla="*/ 173665 h 677413"/>
                    <a:gd name="connsiteX8" fmla="*/ 203887 w 441378"/>
                    <a:gd name="connsiteY8" fmla="*/ 175748 h 677413"/>
                    <a:gd name="connsiteX9" fmla="*/ 206785 w 441378"/>
                    <a:gd name="connsiteY9" fmla="*/ 174980 h 677413"/>
                    <a:gd name="connsiteX10" fmla="*/ 215949 w 441378"/>
                    <a:gd name="connsiteY10" fmla="*/ 176216 h 677413"/>
                    <a:gd name="connsiteX11" fmla="*/ 217562 w 441378"/>
                    <a:gd name="connsiteY11" fmla="*/ 174893 h 677413"/>
                    <a:gd name="connsiteX12" fmla="*/ 248326 w 441378"/>
                    <a:gd name="connsiteY12" fmla="*/ 164291 h 677413"/>
                    <a:gd name="connsiteX13" fmla="*/ 287874 w 441378"/>
                    <a:gd name="connsiteY13" fmla="*/ 183567 h 677413"/>
                    <a:gd name="connsiteX14" fmla="*/ 289330 w 441378"/>
                    <a:gd name="connsiteY14" fmla="*/ 185211 h 677413"/>
                    <a:gd name="connsiteX15" fmla="*/ 294389 w 441378"/>
                    <a:gd name="connsiteY15" fmla="*/ 186210 h 677413"/>
                    <a:gd name="connsiteX16" fmla="*/ 384105 w 441378"/>
                    <a:gd name="connsiteY16" fmla="*/ 245969 h 677413"/>
                    <a:gd name="connsiteX17" fmla="*/ 394004 w 441378"/>
                    <a:gd name="connsiteY17" fmla="*/ 295359 h 677413"/>
                    <a:gd name="connsiteX18" fmla="*/ 394004 w 441378"/>
                    <a:gd name="connsiteY18" fmla="*/ 295358 h 677413"/>
                    <a:gd name="connsiteX19" fmla="*/ 344614 w 441378"/>
                    <a:gd name="connsiteY19" fmla="*/ 305257 h 677413"/>
                    <a:gd name="connsiteX20" fmla="*/ 276327 w 441378"/>
                    <a:gd name="connsiteY20" fmla="*/ 259773 h 677413"/>
                    <a:gd name="connsiteX21" fmla="*/ 272054 w 441378"/>
                    <a:gd name="connsiteY21" fmla="*/ 268539 h 677413"/>
                    <a:gd name="connsiteX22" fmla="*/ 407083 w 441378"/>
                    <a:gd name="connsiteY22" fmla="*/ 428986 h 677413"/>
                    <a:gd name="connsiteX23" fmla="*/ 407027 w 441378"/>
                    <a:gd name="connsiteY23" fmla="*/ 654878 h 677413"/>
                    <a:gd name="connsiteX24" fmla="*/ 407027 w 441378"/>
                    <a:gd name="connsiteY24" fmla="*/ 654876 h 677413"/>
                    <a:gd name="connsiteX25" fmla="*/ 242306 w 441378"/>
                    <a:gd name="connsiteY25" fmla="*/ 628803 h 677413"/>
                    <a:gd name="connsiteX26" fmla="*/ 68845 w 441378"/>
                    <a:gd name="connsiteY26" fmla="*/ 387237 h 677413"/>
                    <a:gd name="connsiteX27" fmla="*/ 51427 w 441378"/>
                    <a:gd name="connsiteY27" fmla="*/ 299266 h 677413"/>
                    <a:gd name="connsiteX28" fmla="*/ 12224 w 441378"/>
                    <a:gd name="connsiteY28" fmla="*/ 194347 h 677413"/>
                    <a:gd name="connsiteX29" fmla="*/ 10177 w 441378"/>
                    <a:gd name="connsiteY29" fmla="*/ 183569 h 677413"/>
                    <a:gd name="connsiteX30" fmla="*/ 3603 w 441378"/>
                    <a:gd name="connsiteY30" fmla="*/ 168872 h 677413"/>
                    <a:gd name="connsiteX31" fmla="*/ 15 w 441378"/>
                    <a:gd name="connsiteY31" fmla="*/ 40554 h 677413"/>
                    <a:gd name="connsiteX0" fmla="*/ 15 w 441378"/>
                    <a:gd name="connsiteY0" fmla="*/ 40554 h 677413"/>
                    <a:gd name="connsiteX1" fmla="*/ 38349 w 441378"/>
                    <a:gd name="connsiteY1" fmla="*/ 15 h 677413"/>
                    <a:gd name="connsiteX2" fmla="*/ 78889 w 441378"/>
                    <a:gd name="connsiteY2" fmla="*/ 38349 h 677413"/>
                    <a:gd name="connsiteX3" fmla="*/ 82211 w 441378"/>
                    <a:gd name="connsiteY3" fmla="*/ 157185 h 677413"/>
                    <a:gd name="connsiteX4" fmla="*/ 135374 w 441378"/>
                    <a:gd name="connsiteY4" fmla="*/ 238263 h 677413"/>
                    <a:gd name="connsiteX5" fmla="*/ 143936 w 441378"/>
                    <a:gd name="connsiteY5" fmla="*/ 192525 h 677413"/>
                    <a:gd name="connsiteX6" fmla="*/ 162797 w 441378"/>
                    <a:gd name="connsiteY6" fmla="*/ 173665 h 677413"/>
                    <a:gd name="connsiteX7" fmla="*/ 198859 w 441378"/>
                    <a:gd name="connsiteY7" fmla="*/ 173665 h 677413"/>
                    <a:gd name="connsiteX8" fmla="*/ 203887 w 441378"/>
                    <a:gd name="connsiteY8" fmla="*/ 175748 h 677413"/>
                    <a:gd name="connsiteX9" fmla="*/ 206785 w 441378"/>
                    <a:gd name="connsiteY9" fmla="*/ 174980 h 677413"/>
                    <a:gd name="connsiteX10" fmla="*/ 215949 w 441378"/>
                    <a:gd name="connsiteY10" fmla="*/ 176216 h 677413"/>
                    <a:gd name="connsiteX11" fmla="*/ 217562 w 441378"/>
                    <a:gd name="connsiteY11" fmla="*/ 174893 h 677413"/>
                    <a:gd name="connsiteX12" fmla="*/ 248326 w 441378"/>
                    <a:gd name="connsiteY12" fmla="*/ 164291 h 677413"/>
                    <a:gd name="connsiteX13" fmla="*/ 287874 w 441378"/>
                    <a:gd name="connsiteY13" fmla="*/ 183567 h 677413"/>
                    <a:gd name="connsiteX14" fmla="*/ 289330 w 441378"/>
                    <a:gd name="connsiteY14" fmla="*/ 185211 h 677413"/>
                    <a:gd name="connsiteX15" fmla="*/ 294389 w 441378"/>
                    <a:gd name="connsiteY15" fmla="*/ 186210 h 677413"/>
                    <a:gd name="connsiteX16" fmla="*/ 384105 w 441378"/>
                    <a:gd name="connsiteY16" fmla="*/ 245969 h 677413"/>
                    <a:gd name="connsiteX17" fmla="*/ 394004 w 441378"/>
                    <a:gd name="connsiteY17" fmla="*/ 295359 h 677413"/>
                    <a:gd name="connsiteX18" fmla="*/ 394004 w 441378"/>
                    <a:gd name="connsiteY18" fmla="*/ 295358 h 677413"/>
                    <a:gd name="connsiteX19" fmla="*/ 344614 w 441378"/>
                    <a:gd name="connsiteY19" fmla="*/ 305257 h 677413"/>
                    <a:gd name="connsiteX20" fmla="*/ 276327 w 441378"/>
                    <a:gd name="connsiteY20" fmla="*/ 259773 h 677413"/>
                    <a:gd name="connsiteX21" fmla="*/ 272054 w 441378"/>
                    <a:gd name="connsiteY21" fmla="*/ 268539 h 677413"/>
                    <a:gd name="connsiteX22" fmla="*/ 407083 w 441378"/>
                    <a:gd name="connsiteY22" fmla="*/ 428986 h 677413"/>
                    <a:gd name="connsiteX23" fmla="*/ 407027 w 441378"/>
                    <a:gd name="connsiteY23" fmla="*/ 654878 h 677413"/>
                    <a:gd name="connsiteX24" fmla="*/ 407027 w 441378"/>
                    <a:gd name="connsiteY24" fmla="*/ 654876 h 677413"/>
                    <a:gd name="connsiteX25" fmla="*/ 242306 w 441378"/>
                    <a:gd name="connsiteY25" fmla="*/ 628803 h 677413"/>
                    <a:gd name="connsiteX26" fmla="*/ 68845 w 441378"/>
                    <a:gd name="connsiteY26" fmla="*/ 387237 h 677413"/>
                    <a:gd name="connsiteX27" fmla="*/ 51427 w 441378"/>
                    <a:gd name="connsiteY27" fmla="*/ 299266 h 677413"/>
                    <a:gd name="connsiteX28" fmla="*/ 12224 w 441378"/>
                    <a:gd name="connsiteY28" fmla="*/ 194347 h 677413"/>
                    <a:gd name="connsiteX29" fmla="*/ 10177 w 441378"/>
                    <a:gd name="connsiteY29" fmla="*/ 183569 h 677413"/>
                    <a:gd name="connsiteX30" fmla="*/ 3603 w 441378"/>
                    <a:gd name="connsiteY30" fmla="*/ 168872 h 677413"/>
                    <a:gd name="connsiteX31" fmla="*/ 15 w 441378"/>
                    <a:gd name="connsiteY31" fmla="*/ 40554 h 6774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441378" h="677413">
                      <a:moveTo>
                        <a:pt x="15" y="40554"/>
                      </a:moveTo>
                      <a:cubicBezTo>
                        <a:pt x="-594" y="18774"/>
                        <a:pt x="16568" y="624"/>
                        <a:pt x="38349" y="15"/>
                      </a:cubicBezTo>
                      <a:cubicBezTo>
                        <a:pt x="60130" y="-594"/>
                        <a:pt x="78279" y="16568"/>
                        <a:pt x="78889" y="38349"/>
                      </a:cubicBezTo>
                      <a:cubicBezTo>
                        <a:pt x="79996" y="77961"/>
                        <a:pt x="81104" y="117573"/>
                        <a:pt x="82211" y="157185"/>
                      </a:cubicBezTo>
                      <a:lnTo>
                        <a:pt x="135374" y="238263"/>
                      </a:lnTo>
                      <a:lnTo>
                        <a:pt x="143936" y="192525"/>
                      </a:lnTo>
                      <a:cubicBezTo>
                        <a:pt x="143936" y="182109"/>
                        <a:pt x="152381" y="173665"/>
                        <a:pt x="162797" y="173665"/>
                      </a:cubicBezTo>
                      <a:lnTo>
                        <a:pt x="198859" y="173665"/>
                      </a:lnTo>
                      <a:lnTo>
                        <a:pt x="203887" y="175748"/>
                      </a:lnTo>
                      <a:lnTo>
                        <a:pt x="206785" y="174980"/>
                      </a:lnTo>
                      <a:lnTo>
                        <a:pt x="215949" y="176216"/>
                      </a:lnTo>
                      <a:lnTo>
                        <a:pt x="217562" y="174893"/>
                      </a:lnTo>
                      <a:cubicBezTo>
                        <a:pt x="223130" y="163470"/>
                        <a:pt x="236903" y="158723"/>
                        <a:pt x="248326" y="164291"/>
                      </a:cubicBezTo>
                      <a:lnTo>
                        <a:pt x="287874" y="183567"/>
                      </a:lnTo>
                      <a:lnTo>
                        <a:pt x="289330" y="185211"/>
                      </a:lnTo>
                      <a:lnTo>
                        <a:pt x="294389" y="186210"/>
                      </a:lnTo>
                      <a:lnTo>
                        <a:pt x="384105" y="245969"/>
                      </a:lnTo>
                      <a:cubicBezTo>
                        <a:pt x="400479" y="256874"/>
                        <a:pt x="404910" y="278987"/>
                        <a:pt x="394004" y="295359"/>
                      </a:cubicBezTo>
                      <a:lnTo>
                        <a:pt x="394004" y="295358"/>
                      </a:lnTo>
                      <a:cubicBezTo>
                        <a:pt x="383099" y="311731"/>
                        <a:pt x="360986" y="316162"/>
                        <a:pt x="344614" y="305257"/>
                      </a:cubicBezTo>
                      <a:lnTo>
                        <a:pt x="276327" y="259773"/>
                      </a:lnTo>
                      <a:lnTo>
                        <a:pt x="272054" y="268539"/>
                      </a:lnTo>
                      <a:cubicBezTo>
                        <a:pt x="317064" y="322021"/>
                        <a:pt x="382857" y="352570"/>
                        <a:pt x="407083" y="428986"/>
                      </a:cubicBezTo>
                      <a:cubicBezTo>
                        <a:pt x="445369" y="481673"/>
                        <a:pt x="459715" y="616591"/>
                        <a:pt x="407027" y="654878"/>
                      </a:cubicBezTo>
                      <a:lnTo>
                        <a:pt x="407027" y="654876"/>
                      </a:lnTo>
                      <a:cubicBezTo>
                        <a:pt x="354341" y="693164"/>
                        <a:pt x="280592" y="681490"/>
                        <a:pt x="242306" y="628803"/>
                      </a:cubicBezTo>
                      <a:lnTo>
                        <a:pt x="68845" y="387237"/>
                      </a:lnTo>
                      <a:cubicBezTo>
                        <a:pt x="37032" y="332314"/>
                        <a:pt x="56512" y="325904"/>
                        <a:pt x="51427" y="299266"/>
                      </a:cubicBezTo>
                      <a:lnTo>
                        <a:pt x="12224" y="194347"/>
                      </a:lnTo>
                      <a:lnTo>
                        <a:pt x="10177" y="183569"/>
                      </a:lnTo>
                      <a:lnTo>
                        <a:pt x="3603" y="168872"/>
                      </a:lnTo>
                      <a:lnTo>
                        <a:pt x="15" y="4055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63" name="四角形: 上の 2 つの角を丸める 462">
                <a:extLst>
                  <a:ext uri="{FF2B5EF4-FFF2-40B4-BE49-F238E27FC236}">
                    <a16:creationId xmlns:a16="http://schemas.microsoft.com/office/drawing/2014/main" id="{007AF3E8-B415-46C2-9B5D-3C6EF6AF501C}"/>
                  </a:ext>
                </a:extLst>
              </p:cNvPr>
              <p:cNvSpPr/>
              <p:nvPr/>
            </p:nvSpPr>
            <p:spPr>
              <a:xfrm rot="11278611">
                <a:off x="4309433" y="5575133"/>
                <a:ext cx="204551" cy="63046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plaid">
                <a:fgClr>
                  <a:srgbClr val="FF6699"/>
                </a:fgClr>
                <a:bgClr>
                  <a:srgbClr val="FF9900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93" name="グループ化 492">
              <a:extLst>
                <a:ext uri="{FF2B5EF4-FFF2-40B4-BE49-F238E27FC236}">
                  <a16:creationId xmlns:a16="http://schemas.microsoft.com/office/drawing/2014/main" id="{BCAC1AB0-D714-4DC9-82B4-F91F3B6D3C9C}"/>
                </a:ext>
              </a:extLst>
            </p:cNvPr>
            <p:cNvGrpSpPr/>
            <p:nvPr/>
          </p:nvGrpSpPr>
          <p:grpSpPr>
            <a:xfrm>
              <a:off x="4994715" y="5524523"/>
              <a:ext cx="658581" cy="441249"/>
              <a:chOff x="2243895" y="2750843"/>
              <a:chExt cx="658581" cy="441249"/>
            </a:xfrm>
          </p:grpSpPr>
          <p:sp>
            <p:nvSpPr>
              <p:cNvPr id="494" name="吹き出し: 円形 493">
                <a:extLst>
                  <a:ext uri="{FF2B5EF4-FFF2-40B4-BE49-F238E27FC236}">
                    <a16:creationId xmlns:a16="http://schemas.microsoft.com/office/drawing/2014/main" id="{81A1E90E-73CC-4134-9D6F-9548488684F8}"/>
                  </a:ext>
                </a:extLst>
              </p:cNvPr>
              <p:cNvSpPr/>
              <p:nvPr/>
            </p:nvSpPr>
            <p:spPr bwMode="auto">
              <a:xfrm>
                <a:off x="2243895" y="2750843"/>
                <a:ext cx="658581" cy="441249"/>
              </a:xfrm>
              <a:prstGeom prst="wedgeEllipseCallout">
                <a:avLst>
                  <a:gd name="adj1" fmla="val -34332"/>
                  <a:gd name="adj2" fmla="val -77092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95" name="テキスト ボックス 494">
                <a:extLst>
                  <a:ext uri="{FF2B5EF4-FFF2-40B4-BE49-F238E27FC236}">
                    <a16:creationId xmlns:a16="http://schemas.microsoft.com/office/drawing/2014/main" id="{A220AF62-BF53-4E12-A430-CC40DC29922C}"/>
                  </a:ext>
                </a:extLst>
              </p:cNvPr>
              <p:cNvSpPr txBox="1"/>
              <p:nvPr/>
            </p:nvSpPr>
            <p:spPr>
              <a:xfrm>
                <a:off x="2375001" y="2870655"/>
                <a:ext cx="411351" cy="18698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sz="12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モグモグ</a:t>
                </a:r>
              </a:p>
            </p:txBody>
          </p:sp>
        </p:grpSp>
      </p:grp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5A37FAB6-9636-49AC-A141-9CC3BFE31BEE}"/>
              </a:ext>
            </a:extLst>
          </p:cNvPr>
          <p:cNvGrpSpPr/>
          <p:nvPr/>
        </p:nvGrpSpPr>
        <p:grpSpPr>
          <a:xfrm>
            <a:off x="1341233" y="4281317"/>
            <a:ext cx="1431703" cy="2112859"/>
            <a:chOff x="1341233" y="4281317"/>
            <a:chExt cx="1431703" cy="2112859"/>
          </a:xfrm>
        </p:grpSpPr>
        <p:grpSp>
          <p:nvGrpSpPr>
            <p:cNvPr id="184" name="グループ化 183">
              <a:extLst>
                <a:ext uri="{FF2B5EF4-FFF2-40B4-BE49-F238E27FC236}">
                  <a16:creationId xmlns:a16="http://schemas.microsoft.com/office/drawing/2014/main" id="{4B9F2D25-1828-4BAC-AF5E-46C6B719F468}"/>
                </a:ext>
              </a:extLst>
            </p:cNvPr>
            <p:cNvGrpSpPr/>
            <p:nvPr/>
          </p:nvGrpSpPr>
          <p:grpSpPr>
            <a:xfrm>
              <a:off x="1501933" y="4281317"/>
              <a:ext cx="1041922" cy="2112859"/>
              <a:chOff x="864110" y="3513566"/>
              <a:chExt cx="1041922" cy="2112859"/>
            </a:xfrm>
          </p:grpSpPr>
          <p:sp>
            <p:nvSpPr>
              <p:cNvPr id="199" name="円/楕円 637">
                <a:extLst>
                  <a:ext uri="{FF2B5EF4-FFF2-40B4-BE49-F238E27FC236}">
                    <a16:creationId xmlns:a16="http://schemas.microsoft.com/office/drawing/2014/main" id="{F514B439-35B6-4642-AA85-45F0A8221C9C}"/>
                  </a:ext>
                </a:extLst>
              </p:cNvPr>
              <p:cNvSpPr/>
              <p:nvPr/>
            </p:nvSpPr>
            <p:spPr>
              <a:xfrm>
                <a:off x="1674033" y="4359338"/>
                <a:ext cx="122933" cy="444249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0" name="円/楕円 637">
                <a:extLst>
                  <a:ext uri="{FF2B5EF4-FFF2-40B4-BE49-F238E27FC236}">
                    <a16:creationId xmlns:a16="http://schemas.microsoft.com/office/drawing/2014/main" id="{457D5D22-28BE-4EC7-A434-B277B0EF5BD9}"/>
                  </a:ext>
                </a:extLst>
              </p:cNvPr>
              <p:cNvSpPr/>
              <p:nvPr/>
            </p:nvSpPr>
            <p:spPr>
              <a:xfrm>
                <a:off x="993839" y="4359338"/>
                <a:ext cx="122933" cy="444249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A8CDDBC5-5D95-4112-87AB-022EA9463B3E}"/>
                  </a:ext>
                </a:extLst>
              </p:cNvPr>
              <p:cNvSpPr/>
              <p:nvPr/>
            </p:nvSpPr>
            <p:spPr>
              <a:xfrm>
                <a:off x="1150648" y="4339963"/>
                <a:ext cx="456610" cy="440816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E4F22910-CDE3-45BC-AF3C-6B24D2D55EF4}"/>
                  </a:ext>
                </a:extLst>
              </p:cNvPr>
              <p:cNvSpPr/>
              <p:nvPr/>
            </p:nvSpPr>
            <p:spPr>
              <a:xfrm>
                <a:off x="969780" y="4610243"/>
                <a:ext cx="840208" cy="1016182"/>
              </a:xfrm>
              <a:custGeom>
                <a:avLst/>
                <a:gdLst>
                  <a:gd name="connsiteX0" fmla="*/ 743127 w 974009"/>
                  <a:gd name="connsiteY0" fmla="*/ 0 h 1016182"/>
                  <a:gd name="connsiteX1" fmla="*/ 752081 w 974009"/>
                  <a:gd name="connsiteY1" fmla="*/ 903 h 1016182"/>
                  <a:gd name="connsiteX2" fmla="*/ 974009 w 974009"/>
                  <a:gd name="connsiteY2" fmla="*/ 273199 h 1016182"/>
                  <a:gd name="connsiteX3" fmla="*/ 974009 w 974009"/>
                  <a:gd name="connsiteY3" fmla="*/ 1016182 h 1016182"/>
                  <a:gd name="connsiteX4" fmla="*/ 0 w 974009"/>
                  <a:gd name="connsiteY4" fmla="*/ 1016182 h 1016182"/>
                  <a:gd name="connsiteX5" fmla="*/ 0 w 974009"/>
                  <a:gd name="connsiteY5" fmla="*/ 273199 h 1016182"/>
                  <a:gd name="connsiteX6" fmla="*/ 221928 w 974009"/>
                  <a:gd name="connsiteY6" fmla="*/ 903 h 1016182"/>
                  <a:gd name="connsiteX7" fmla="*/ 230881 w 974009"/>
                  <a:gd name="connsiteY7" fmla="*/ 0 h 1016182"/>
                  <a:gd name="connsiteX8" fmla="*/ 235401 w 974009"/>
                  <a:gd name="connsiteY8" fmla="*/ 7436 h 1016182"/>
                  <a:gd name="connsiteX9" fmla="*/ 487004 w 974009"/>
                  <a:gd name="connsiteY9" fmla="*/ 126882 h 1016182"/>
                  <a:gd name="connsiteX10" fmla="*/ 738607 w 974009"/>
                  <a:gd name="connsiteY10" fmla="*/ 7436 h 1016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4009" h="1016182">
                    <a:moveTo>
                      <a:pt x="743127" y="0"/>
                    </a:moveTo>
                    <a:lnTo>
                      <a:pt x="752081" y="903"/>
                    </a:lnTo>
                    <a:cubicBezTo>
                      <a:pt x="878735" y="26820"/>
                      <a:pt x="974009" y="138883"/>
                      <a:pt x="974009" y="273199"/>
                    </a:cubicBezTo>
                    <a:lnTo>
                      <a:pt x="974009" y="1016182"/>
                    </a:lnTo>
                    <a:lnTo>
                      <a:pt x="0" y="1016182"/>
                    </a:lnTo>
                    <a:lnTo>
                      <a:pt x="0" y="273199"/>
                    </a:lnTo>
                    <a:cubicBezTo>
                      <a:pt x="0" y="138883"/>
                      <a:pt x="95274" y="26820"/>
                      <a:pt x="221928" y="903"/>
                    </a:cubicBezTo>
                    <a:lnTo>
                      <a:pt x="230881" y="0"/>
                    </a:lnTo>
                    <a:lnTo>
                      <a:pt x="235401" y="7436"/>
                    </a:lnTo>
                    <a:cubicBezTo>
                      <a:pt x="289928" y="79501"/>
                      <a:pt x="382269" y="126882"/>
                      <a:pt x="487004" y="126882"/>
                    </a:cubicBezTo>
                    <a:cubicBezTo>
                      <a:pt x="591739" y="126882"/>
                      <a:pt x="684080" y="79501"/>
                      <a:pt x="738607" y="7436"/>
                    </a:cubicBez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978E6D7E-6A46-4A79-8198-122425160894}"/>
                  </a:ext>
                </a:extLst>
              </p:cNvPr>
              <p:cNvSpPr/>
              <p:nvPr/>
            </p:nvSpPr>
            <p:spPr>
              <a:xfrm>
                <a:off x="1116422" y="4610679"/>
                <a:ext cx="543600" cy="221378"/>
              </a:xfrm>
              <a:custGeom>
                <a:avLst/>
                <a:gdLst>
                  <a:gd name="connsiteX0" fmla="*/ 571879 w 630166"/>
                  <a:gd name="connsiteY0" fmla="*/ 1460 h 221378"/>
                  <a:gd name="connsiteX1" fmla="*/ 583375 w 630166"/>
                  <a:gd name="connsiteY1" fmla="*/ 7537 h 221378"/>
                  <a:gd name="connsiteX2" fmla="*/ 630166 w 630166"/>
                  <a:gd name="connsiteY2" fmla="*/ 96113 h 221378"/>
                  <a:gd name="connsiteX3" fmla="*/ 470410 w 630166"/>
                  <a:gd name="connsiteY3" fmla="*/ 221378 h 221378"/>
                  <a:gd name="connsiteX4" fmla="*/ 323208 w 630166"/>
                  <a:gd name="connsiteY4" fmla="*/ 144872 h 221378"/>
                  <a:gd name="connsiteX5" fmla="*/ 318420 w 630166"/>
                  <a:gd name="connsiteY5" fmla="*/ 126276 h 221378"/>
                  <a:gd name="connsiteX6" fmla="*/ 392738 w 630166"/>
                  <a:gd name="connsiteY6" fmla="*/ 117917 h 221378"/>
                  <a:gd name="connsiteX7" fmla="*/ 568511 w 630166"/>
                  <a:gd name="connsiteY7" fmla="*/ 7000 h 221378"/>
                  <a:gd name="connsiteX8" fmla="*/ 61050 w 630166"/>
                  <a:gd name="connsiteY8" fmla="*/ 0 h 221378"/>
                  <a:gd name="connsiteX9" fmla="*/ 65305 w 630166"/>
                  <a:gd name="connsiteY9" fmla="*/ 7000 h 221378"/>
                  <a:gd name="connsiteX10" fmla="*/ 241078 w 630166"/>
                  <a:gd name="connsiteY10" fmla="*/ 117917 h 221378"/>
                  <a:gd name="connsiteX11" fmla="*/ 311849 w 630166"/>
                  <a:gd name="connsiteY11" fmla="*/ 125877 h 221378"/>
                  <a:gd name="connsiteX12" fmla="*/ 306958 w 630166"/>
                  <a:gd name="connsiteY12" fmla="*/ 144872 h 221378"/>
                  <a:gd name="connsiteX13" fmla="*/ 159756 w 630166"/>
                  <a:gd name="connsiteY13" fmla="*/ 221378 h 221378"/>
                  <a:gd name="connsiteX14" fmla="*/ 0 w 630166"/>
                  <a:gd name="connsiteY14" fmla="*/ 96113 h 221378"/>
                  <a:gd name="connsiteX15" fmla="*/ 46792 w 630166"/>
                  <a:gd name="connsiteY15" fmla="*/ 7537 h 221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630166" h="221378">
                    <a:moveTo>
                      <a:pt x="571879" y="1460"/>
                    </a:moveTo>
                    <a:lnTo>
                      <a:pt x="583375" y="7537"/>
                    </a:lnTo>
                    <a:cubicBezTo>
                      <a:pt x="612285" y="30206"/>
                      <a:pt x="630166" y="61522"/>
                      <a:pt x="630166" y="96113"/>
                    </a:cubicBezTo>
                    <a:cubicBezTo>
                      <a:pt x="630166" y="165295"/>
                      <a:pt x="558641" y="221378"/>
                      <a:pt x="470410" y="221378"/>
                    </a:cubicBezTo>
                    <a:cubicBezTo>
                      <a:pt x="404236" y="221378"/>
                      <a:pt x="347460" y="189832"/>
                      <a:pt x="323208" y="144872"/>
                    </a:cubicBezTo>
                    <a:lnTo>
                      <a:pt x="318420" y="126276"/>
                    </a:lnTo>
                    <a:lnTo>
                      <a:pt x="392738" y="117917"/>
                    </a:lnTo>
                    <a:cubicBezTo>
                      <a:pt x="465450" y="101213"/>
                      <a:pt x="527616" y="61049"/>
                      <a:pt x="568511" y="7000"/>
                    </a:cubicBezTo>
                    <a:close/>
                    <a:moveTo>
                      <a:pt x="61050" y="0"/>
                    </a:moveTo>
                    <a:lnTo>
                      <a:pt x="65305" y="7000"/>
                    </a:lnTo>
                    <a:cubicBezTo>
                      <a:pt x="106200" y="61049"/>
                      <a:pt x="168366" y="101213"/>
                      <a:pt x="241078" y="117917"/>
                    </a:cubicBezTo>
                    <a:lnTo>
                      <a:pt x="311849" y="125877"/>
                    </a:lnTo>
                    <a:lnTo>
                      <a:pt x="306958" y="144872"/>
                    </a:lnTo>
                    <a:cubicBezTo>
                      <a:pt x="282706" y="189832"/>
                      <a:pt x="225930" y="221378"/>
                      <a:pt x="159756" y="221378"/>
                    </a:cubicBezTo>
                    <a:cubicBezTo>
                      <a:pt x="71525" y="221378"/>
                      <a:pt x="0" y="165295"/>
                      <a:pt x="0" y="96113"/>
                    </a:cubicBezTo>
                    <a:cubicBezTo>
                      <a:pt x="0" y="61522"/>
                      <a:pt x="17881" y="30206"/>
                      <a:pt x="46792" y="7537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5" name="ハート 63">
                <a:extLst>
                  <a:ext uri="{FF2B5EF4-FFF2-40B4-BE49-F238E27FC236}">
                    <a16:creationId xmlns:a16="http://schemas.microsoft.com/office/drawing/2014/main" id="{DB7412E3-B3CF-4424-8255-2EC11EF076C3}"/>
                  </a:ext>
                </a:extLst>
              </p:cNvPr>
              <p:cNvSpPr/>
              <p:nvPr/>
            </p:nvSpPr>
            <p:spPr>
              <a:xfrm>
                <a:off x="989136" y="4945253"/>
                <a:ext cx="804810" cy="133875"/>
              </a:xfrm>
              <a:custGeom>
                <a:avLst/>
                <a:gdLst/>
                <a:ahLst/>
                <a:cxnLst/>
                <a:rect l="l" t="t" r="r" b="b"/>
                <a:pathLst>
                  <a:path w="660619" h="118355">
                    <a:moveTo>
                      <a:pt x="520020" y="389"/>
                    </a:moveTo>
                    <a:cubicBezTo>
                      <a:pt x="530240" y="-1395"/>
                      <a:pt x="540424" y="3052"/>
                      <a:pt x="546274" y="12353"/>
                    </a:cubicBezTo>
                    <a:cubicBezTo>
                      <a:pt x="558635" y="-6458"/>
                      <a:pt x="588076" y="-5650"/>
                      <a:pt x="600264" y="28476"/>
                    </a:cubicBezTo>
                    <a:cubicBezTo>
                      <a:pt x="625230" y="-41430"/>
                      <a:pt x="722599" y="28476"/>
                      <a:pt x="600264" y="118355"/>
                    </a:cubicBezTo>
                    <a:cubicBezTo>
                      <a:pt x="570734" y="96660"/>
                      <a:pt x="554006" y="76128"/>
                      <a:pt x="546274" y="58308"/>
                    </a:cubicBezTo>
                    <a:cubicBezTo>
                      <a:pt x="538542" y="76128"/>
                      <a:pt x="521814" y="96660"/>
                      <a:pt x="492284" y="118355"/>
                    </a:cubicBezTo>
                    <a:cubicBezTo>
                      <a:pt x="462753" y="96659"/>
                      <a:pt x="446025" y="76127"/>
                      <a:pt x="438293" y="58306"/>
                    </a:cubicBezTo>
                    <a:cubicBezTo>
                      <a:pt x="430561" y="76127"/>
                      <a:pt x="413833" y="96659"/>
                      <a:pt x="384302" y="118355"/>
                    </a:cubicBezTo>
                    <a:cubicBezTo>
                      <a:pt x="354771" y="96659"/>
                      <a:pt x="338043" y="76127"/>
                      <a:pt x="330311" y="58306"/>
                    </a:cubicBezTo>
                    <a:cubicBezTo>
                      <a:pt x="322579" y="76127"/>
                      <a:pt x="305851" y="96659"/>
                      <a:pt x="276320" y="118355"/>
                    </a:cubicBezTo>
                    <a:cubicBezTo>
                      <a:pt x="246789" y="96659"/>
                      <a:pt x="230061" y="76127"/>
                      <a:pt x="222329" y="58306"/>
                    </a:cubicBezTo>
                    <a:cubicBezTo>
                      <a:pt x="214597" y="76127"/>
                      <a:pt x="197869" y="96659"/>
                      <a:pt x="168338" y="118355"/>
                    </a:cubicBezTo>
                    <a:cubicBezTo>
                      <a:pt x="138807" y="96659"/>
                      <a:pt x="122079" y="76127"/>
                      <a:pt x="114347" y="58306"/>
                    </a:cubicBezTo>
                    <a:cubicBezTo>
                      <a:pt x="106615" y="76127"/>
                      <a:pt x="89887" y="96659"/>
                      <a:pt x="60356" y="118355"/>
                    </a:cubicBezTo>
                    <a:cubicBezTo>
                      <a:pt x="-31396" y="50946"/>
                      <a:pt x="436" y="-5229"/>
                      <a:pt x="32620" y="389"/>
                    </a:cubicBezTo>
                    <a:cubicBezTo>
                      <a:pt x="43348" y="2261"/>
                      <a:pt x="54114" y="11000"/>
                      <a:pt x="60356" y="28476"/>
                    </a:cubicBezTo>
                    <a:cubicBezTo>
                      <a:pt x="72544" y="-5650"/>
                      <a:pt x="101986" y="-6458"/>
                      <a:pt x="114347" y="12354"/>
                    </a:cubicBezTo>
                    <a:cubicBezTo>
                      <a:pt x="126708" y="-6458"/>
                      <a:pt x="156150" y="-5650"/>
                      <a:pt x="168338" y="28476"/>
                    </a:cubicBezTo>
                    <a:cubicBezTo>
                      <a:pt x="174580" y="11000"/>
                      <a:pt x="185346" y="2261"/>
                      <a:pt x="196074" y="389"/>
                    </a:cubicBezTo>
                    <a:cubicBezTo>
                      <a:pt x="206294" y="-1395"/>
                      <a:pt x="216479" y="3053"/>
                      <a:pt x="222329" y="12354"/>
                    </a:cubicBezTo>
                    <a:cubicBezTo>
                      <a:pt x="234690" y="-6458"/>
                      <a:pt x="264132" y="-5650"/>
                      <a:pt x="276320" y="28476"/>
                    </a:cubicBezTo>
                    <a:cubicBezTo>
                      <a:pt x="282562" y="11000"/>
                      <a:pt x="293328" y="2261"/>
                      <a:pt x="304056" y="389"/>
                    </a:cubicBezTo>
                    <a:cubicBezTo>
                      <a:pt x="314276" y="-1395"/>
                      <a:pt x="324461" y="3053"/>
                      <a:pt x="330311" y="12354"/>
                    </a:cubicBezTo>
                    <a:cubicBezTo>
                      <a:pt x="342672" y="-6458"/>
                      <a:pt x="372114" y="-5650"/>
                      <a:pt x="384302" y="28476"/>
                    </a:cubicBezTo>
                    <a:cubicBezTo>
                      <a:pt x="390544" y="11000"/>
                      <a:pt x="401310" y="2261"/>
                      <a:pt x="412038" y="389"/>
                    </a:cubicBezTo>
                    <a:cubicBezTo>
                      <a:pt x="422258" y="-1395"/>
                      <a:pt x="432443" y="3053"/>
                      <a:pt x="438293" y="12354"/>
                    </a:cubicBezTo>
                    <a:cubicBezTo>
                      <a:pt x="450654" y="-6458"/>
                      <a:pt x="480096" y="-5650"/>
                      <a:pt x="492284" y="28476"/>
                    </a:cubicBezTo>
                    <a:cubicBezTo>
                      <a:pt x="498526" y="11000"/>
                      <a:pt x="509292" y="2261"/>
                      <a:pt x="520020" y="389"/>
                    </a:cubicBezTo>
                    <a:close/>
                  </a:path>
                </a:pathLst>
              </a:custGeom>
              <a:solidFill>
                <a:srgbClr val="FF99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6" name="ハート 63">
                <a:extLst>
                  <a:ext uri="{FF2B5EF4-FFF2-40B4-BE49-F238E27FC236}">
                    <a16:creationId xmlns:a16="http://schemas.microsoft.com/office/drawing/2014/main" id="{B69EB34E-7956-4383-B247-AB73766723BC}"/>
                  </a:ext>
                </a:extLst>
              </p:cNvPr>
              <p:cNvSpPr/>
              <p:nvPr/>
            </p:nvSpPr>
            <p:spPr>
              <a:xfrm>
                <a:off x="989136" y="5166709"/>
                <a:ext cx="804810" cy="133875"/>
              </a:xfrm>
              <a:custGeom>
                <a:avLst/>
                <a:gdLst/>
                <a:ahLst/>
                <a:cxnLst/>
                <a:rect l="l" t="t" r="r" b="b"/>
                <a:pathLst>
                  <a:path w="660619" h="118355">
                    <a:moveTo>
                      <a:pt x="520020" y="389"/>
                    </a:moveTo>
                    <a:cubicBezTo>
                      <a:pt x="530240" y="-1395"/>
                      <a:pt x="540424" y="3052"/>
                      <a:pt x="546274" y="12353"/>
                    </a:cubicBezTo>
                    <a:cubicBezTo>
                      <a:pt x="558635" y="-6458"/>
                      <a:pt x="588076" y="-5650"/>
                      <a:pt x="600264" y="28476"/>
                    </a:cubicBezTo>
                    <a:cubicBezTo>
                      <a:pt x="625230" y="-41430"/>
                      <a:pt x="722599" y="28476"/>
                      <a:pt x="600264" y="118355"/>
                    </a:cubicBezTo>
                    <a:cubicBezTo>
                      <a:pt x="570734" y="96660"/>
                      <a:pt x="554006" y="76128"/>
                      <a:pt x="546274" y="58308"/>
                    </a:cubicBezTo>
                    <a:cubicBezTo>
                      <a:pt x="538542" y="76128"/>
                      <a:pt x="521814" y="96660"/>
                      <a:pt x="492284" y="118355"/>
                    </a:cubicBezTo>
                    <a:cubicBezTo>
                      <a:pt x="462753" y="96659"/>
                      <a:pt x="446025" y="76127"/>
                      <a:pt x="438293" y="58306"/>
                    </a:cubicBezTo>
                    <a:cubicBezTo>
                      <a:pt x="430561" y="76127"/>
                      <a:pt x="413833" y="96659"/>
                      <a:pt x="384302" y="118355"/>
                    </a:cubicBezTo>
                    <a:cubicBezTo>
                      <a:pt x="354771" y="96659"/>
                      <a:pt x="338043" y="76127"/>
                      <a:pt x="330311" y="58306"/>
                    </a:cubicBezTo>
                    <a:cubicBezTo>
                      <a:pt x="322579" y="76127"/>
                      <a:pt x="305851" y="96659"/>
                      <a:pt x="276320" y="118355"/>
                    </a:cubicBezTo>
                    <a:cubicBezTo>
                      <a:pt x="246789" y="96659"/>
                      <a:pt x="230061" y="76127"/>
                      <a:pt x="222329" y="58306"/>
                    </a:cubicBezTo>
                    <a:cubicBezTo>
                      <a:pt x="214597" y="76127"/>
                      <a:pt x="197869" y="96659"/>
                      <a:pt x="168338" y="118355"/>
                    </a:cubicBezTo>
                    <a:cubicBezTo>
                      <a:pt x="138807" y="96659"/>
                      <a:pt x="122079" y="76127"/>
                      <a:pt x="114347" y="58306"/>
                    </a:cubicBezTo>
                    <a:cubicBezTo>
                      <a:pt x="106615" y="76127"/>
                      <a:pt x="89887" y="96659"/>
                      <a:pt x="60356" y="118355"/>
                    </a:cubicBezTo>
                    <a:cubicBezTo>
                      <a:pt x="-31396" y="50946"/>
                      <a:pt x="436" y="-5229"/>
                      <a:pt x="32620" y="389"/>
                    </a:cubicBezTo>
                    <a:cubicBezTo>
                      <a:pt x="43348" y="2261"/>
                      <a:pt x="54114" y="11000"/>
                      <a:pt x="60356" y="28476"/>
                    </a:cubicBezTo>
                    <a:cubicBezTo>
                      <a:pt x="72544" y="-5650"/>
                      <a:pt x="101986" y="-6458"/>
                      <a:pt x="114347" y="12354"/>
                    </a:cubicBezTo>
                    <a:cubicBezTo>
                      <a:pt x="126708" y="-6458"/>
                      <a:pt x="156150" y="-5650"/>
                      <a:pt x="168338" y="28476"/>
                    </a:cubicBezTo>
                    <a:cubicBezTo>
                      <a:pt x="174580" y="11000"/>
                      <a:pt x="185346" y="2261"/>
                      <a:pt x="196074" y="389"/>
                    </a:cubicBezTo>
                    <a:cubicBezTo>
                      <a:pt x="206294" y="-1395"/>
                      <a:pt x="216479" y="3053"/>
                      <a:pt x="222329" y="12354"/>
                    </a:cubicBezTo>
                    <a:cubicBezTo>
                      <a:pt x="234690" y="-6458"/>
                      <a:pt x="264132" y="-5650"/>
                      <a:pt x="276320" y="28476"/>
                    </a:cubicBezTo>
                    <a:cubicBezTo>
                      <a:pt x="282562" y="11000"/>
                      <a:pt x="293328" y="2261"/>
                      <a:pt x="304056" y="389"/>
                    </a:cubicBezTo>
                    <a:cubicBezTo>
                      <a:pt x="314276" y="-1395"/>
                      <a:pt x="324461" y="3053"/>
                      <a:pt x="330311" y="12354"/>
                    </a:cubicBezTo>
                    <a:cubicBezTo>
                      <a:pt x="342672" y="-6458"/>
                      <a:pt x="372114" y="-5650"/>
                      <a:pt x="384302" y="28476"/>
                    </a:cubicBezTo>
                    <a:cubicBezTo>
                      <a:pt x="390544" y="11000"/>
                      <a:pt x="401310" y="2261"/>
                      <a:pt x="412038" y="389"/>
                    </a:cubicBezTo>
                    <a:cubicBezTo>
                      <a:pt x="422258" y="-1395"/>
                      <a:pt x="432443" y="3053"/>
                      <a:pt x="438293" y="12354"/>
                    </a:cubicBezTo>
                    <a:cubicBezTo>
                      <a:pt x="450654" y="-6458"/>
                      <a:pt x="480096" y="-5650"/>
                      <a:pt x="492284" y="28476"/>
                    </a:cubicBezTo>
                    <a:cubicBezTo>
                      <a:pt x="498526" y="11000"/>
                      <a:pt x="509292" y="2261"/>
                      <a:pt x="520020" y="389"/>
                    </a:cubicBezTo>
                    <a:close/>
                  </a:path>
                </a:pathLst>
              </a:custGeom>
              <a:solidFill>
                <a:srgbClr val="FF99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07" name="グループ化 206">
                <a:extLst>
                  <a:ext uri="{FF2B5EF4-FFF2-40B4-BE49-F238E27FC236}">
                    <a16:creationId xmlns:a16="http://schemas.microsoft.com/office/drawing/2014/main" id="{AB6C526F-88A1-468F-A6D8-958676C3DB96}"/>
                  </a:ext>
                </a:extLst>
              </p:cNvPr>
              <p:cNvGrpSpPr/>
              <p:nvPr/>
            </p:nvGrpSpPr>
            <p:grpSpPr>
              <a:xfrm>
                <a:off x="864110" y="3513566"/>
                <a:ext cx="1041922" cy="1041077"/>
                <a:chOff x="4071792" y="5335155"/>
                <a:chExt cx="834570" cy="833893"/>
              </a:xfrm>
            </p:grpSpPr>
            <p:sp>
              <p:nvSpPr>
                <p:cNvPr id="210" name="円/楕円 217">
                  <a:extLst>
                    <a:ext uri="{FF2B5EF4-FFF2-40B4-BE49-F238E27FC236}">
                      <a16:creationId xmlns:a16="http://schemas.microsoft.com/office/drawing/2014/main" id="{F832845C-D696-43D1-A0BE-36CF9A4BBDF9}"/>
                    </a:ext>
                  </a:extLst>
                </p:cNvPr>
                <p:cNvSpPr/>
                <p:nvPr/>
              </p:nvSpPr>
              <p:spPr>
                <a:xfrm>
                  <a:off x="4081536" y="5335155"/>
                  <a:ext cx="807653" cy="83216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11" name="グループ化 210">
                  <a:extLst>
                    <a:ext uri="{FF2B5EF4-FFF2-40B4-BE49-F238E27FC236}">
                      <a16:creationId xmlns:a16="http://schemas.microsoft.com/office/drawing/2014/main" id="{0E25AAD1-55E3-4467-A762-A5512251322E}"/>
                    </a:ext>
                  </a:extLst>
                </p:cNvPr>
                <p:cNvGrpSpPr/>
                <p:nvPr/>
              </p:nvGrpSpPr>
              <p:grpSpPr>
                <a:xfrm>
                  <a:off x="4071792" y="5413271"/>
                  <a:ext cx="834570" cy="755777"/>
                  <a:chOff x="2791855" y="2059454"/>
                  <a:chExt cx="1150919" cy="1003058"/>
                </a:xfrm>
                <a:solidFill>
                  <a:srgbClr val="FFCC99"/>
                </a:solidFill>
              </p:grpSpPr>
              <p:grpSp>
                <p:nvGrpSpPr>
                  <p:cNvPr id="220" name="グループ化 219">
                    <a:extLst>
                      <a:ext uri="{FF2B5EF4-FFF2-40B4-BE49-F238E27FC236}">
                        <a16:creationId xmlns:a16="http://schemas.microsoft.com/office/drawing/2014/main" id="{0ABD5FC0-C4BB-4002-8B0E-95255A38DC8A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25" name="円/楕円 232">
                      <a:extLst>
                        <a:ext uri="{FF2B5EF4-FFF2-40B4-BE49-F238E27FC236}">
                          <a16:creationId xmlns:a16="http://schemas.microsoft.com/office/drawing/2014/main" id="{711649D3-5E00-4AC4-95E7-100839AEBB4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26" name="円/楕円 233">
                      <a:extLst>
                        <a:ext uri="{FF2B5EF4-FFF2-40B4-BE49-F238E27FC236}">
                          <a16:creationId xmlns:a16="http://schemas.microsoft.com/office/drawing/2014/main" id="{D75F3484-6429-4727-BD76-B42D68C8C94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21" name="グループ化 220">
                    <a:extLst>
                      <a:ext uri="{FF2B5EF4-FFF2-40B4-BE49-F238E27FC236}">
                        <a16:creationId xmlns:a16="http://schemas.microsoft.com/office/drawing/2014/main" id="{99EBC45A-6763-48DB-8BFD-BA1C029B7495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23" name="円/楕円 230">
                      <a:extLst>
                        <a:ext uri="{FF2B5EF4-FFF2-40B4-BE49-F238E27FC236}">
                          <a16:creationId xmlns:a16="http://schemas.microsoft.com/office/drawing/2014/main" id="{A73E58B2-D863-4464-8844-E4E53212246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24" name="円/楕円 231">
                      <a:extLst>
                        <a:ext uri="{FF2B5EF4-FFF2-40B4-BE49-F238E27FC236}">
                          <a16:creationId xmlns:a16="http://schemas.microsoft.com/office/drawing/2014/main" id="{9244BBE6-400B-4290-A9D6-EB8CF862403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22" name="円/楕円 229">
                    <a:extLst>
                      <a:ext uri="{FF2B5EF4-FFF2-40B4-BE49-F238E27FC236}">
                        <a16:creationId xmlns:a16="http://schemas.microsoft.com/office/drawing/2014/main" id="{8318B61A-B17A-4624-A850-1778A4203072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59454"/>
                    <a:ext cx="928914" cy="1003058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12" name="円/楕円 127">
                  <a:extLst>
                    <a:ext uri="{FF2B5EF4-FFF2-40B4-BE49-F238E27FC236}">
                      <a16:creationId xmlns:a16="http://schemas.microsoft.com/office/drawing/2014/main" id="{860A89C4-B145-4802-9E6A-3D29B86777D0}"/>
                    </a:ext>
                  </a:extLst>
                </p:cNvPr>
                <p:cNvSpPr/>
                <p:nvPr/>
              </p:nvSpPr>
              <p:spPr>
                <a:xfrm>
                  <a:off x="4253449" y="5727808"/>
                  <a:ext cx="83926" cy="143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3" name="円/楕円 27">
                  <a:extLst>
                    <a:ext uri="{FF2B5EF4-FFF2-40B4-BE49-F238E27FC236}">
                      <a16:creationId xmlns:a16="http://schemas.microsoft.com/office/drawing/2014/main" id="{9FCF84FF-B5F2-47A0-A227-4894E066A9DC}"/>
                    </a:ext>
                  </a:extLst>
                </p:cNvPr>
                <p:cNvSpPr/>
                <p:nvPr/>
              </p:nvSpPr>
              <p:spPr>
                <a:xfrm>
                  <a:off x="4408953" y="6044335"/>
                  <a:ext cx="164253" cy="61961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152 w 3210570"/>
                    <a:gd name="connsiteY0" fmla="*/ 150467 h 496752"/>
                    <a:gd name="connsiteX1" fmla="*/ 1679936 w 3210570"/>
                    <a:gd name="connsiteY1" fmla="*/ 0 h 496752"/>
                    <a:gd name="connsiteX2" fmla="*/ 3210570 w 3210570"/>
                    <a:gd name="connsiteY2" fmla="*/ 150467 h 496752"/>
                    <a:gd name="connsiteX3" fmla="*/ 1605361 w 3210570"/>
                    <a:gd name="connsiteY3" fmla="*/ 496752 h 496752"/>
                    <a:gd name="connsiteX4" fmla="*/ 152 w 3210570"/>
                    <a:gd name="connsiteY4" fmla="*/ 150467 h 4967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570" h="496752">
                      <a:moveTo>
                        <a:pt x="152" y="150467"/>
                      </a:moveTo>
                      <a:cubicBezTo>
                        <a:pt x="12581" y="67675"/>
                        <a:pt x="793404" y="0"/>
                        <a:pt x="1679936" y="0"/>
                      </a:cubicBezTo>
                      <a:cubicBezTo>
                        <a:pt x="2566468" y="0"/>
                        <a:pt x="3210570" y="59225"/>
                        <a:pt x="3210570" y="150467"/>
                      </a:cubicBezTo>
                      <a:cubicBezTo>
                        <a:pt x="3210570" y="241709"/>
                        <a:pt x="2491893" y="496752"/>
                        <a:pt x="1605361" y="496752"/>
                      </a:cubicBezTo>
                      <a:cubicBezTo>
                        <a:pt x="718829" y="496752"/>
                        <a:pt x="-12277" y="233259"/>
                        <a:pt x="152" y="15046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4" name="円/楕円 27">
                  <a:extLst>
                    <a:ext uri="{FF2B5EF4-FFF2-40B4-BE49-F238E27FC236}">
                      <a16:creationId xmlns:a16="http://schemas.microsoft.com/office/drawing/2014/main" id="{978D37BF-8540-4C60-863B-966A0CE3AD6C}"/>
                    </a:ext>
                  </a:extLst>
                </p:cNvPr>
                <p:cNvSpPr/>
                <p:nvPr/>
              </p:nvSpPr>
              <p:spPr>
                <a:xfrm rot="10800000">
                  <a:off x="4215125" y="560252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5" name="円/楕円 27">
                  <a:extLst>
                    <a:ext uri="{FF2B5EF4-FFF2-40B4-BE49-F238E27FC236}">
                      <a16:creationId xmlns:a16="http://schemas.microsoft.com/office/drawing/2014/main" id="{E7ABC7EE-5EA9-4F5E-B017-4CCC71C5425E}"/>
                    </a:ext>
                  </a:extLst>
                </p:cNvPr>
                <p:cNvSpPr/>
                <p:nvPr/>
              </p:nvSpPr>
              <p:spPr>
                <a:xfrm rot="10800000">
                  <a:off x="4591026" y="560252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6" name="円/楕円 127">
                  <a:extLst>
                    <a:ext uri="{FF2B5EF4-FFF2-40B4-BE49-F238E27FC236}">
                      <a16:creationId xmlns:a16="http://schemas.microsoft.com/office/drawing/2014/main" id="{6C25F15D-4279-42CD-BC21-BE50B6C4F82E}"/>
                    </a:ext>
                  </a:extLst>
                </p:cNvPr>
                <p:cNvSpPr/>
                <p:nvPr/>
              </p:nvSpPr>
              <p:spPr>
                <a:xfrm>
                  <a:off x="4651627" y="5727808"/>
                  <a:ext cx="83926" cy="143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7" name="正方形/長方形 67">
                  <a:extLst>
                    <a:ext uri="{FF2B5EF4-FFF2-40B4-BE49-F238E27FC236}">
                      <a16:creationId xmlns:a16="http://schemas.microsoft.com/office/drawing/2014/main" id="{CFDF37B4-B7F8-456A-AC1E-AAAE76BCB20B}"/>
                    </a:ext>
                  </a:extLst>
                </p:cNvPr>
                <p:cNvSpPr/>
                <p:nvPr/>
              </p:nvSpPr>
              <p:spPr>
                <a:xfrm>
                  <a:off x="4466202" y="5956511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8" name="円/楕円 225">
                  <a:extLst>
                    <a:ext uri="{FF2B5EF4-FFF2-40B4-BE49-F238E27FC236}">
                      <a16:creationId xmlns:a16="http://schemas.microsoft.com/office/drawing/2014/main" id="{6A525A17-E79E-4103-B283-85EBD1E5BA17}"/>
                    </a:ext>
                  </a:extLst>
                </p:cNvPr>
                <p:cNvSpPr/>
                <p:nvPr/>
              </p:nvSpPr>
              <p:spPr>
                <a:xfrm>
                  <a:off x="4222760" y="5893218"/>
                  <a:ext cx="90602" cy="49163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9" name="円/楕円 226">
                  <a:extLst>
                    <a:ext uri="{FF2B5EF4-FFF2-40B4-BE49-F238E27FC236}">
                      <a16:creationId xmlns:a16="http://schemas.microsoft.com/office/drawing/2014/main" id="{47D02097-B580-47F2-AE92-C410B4B6E7F1}"/>
                    </a:ext>
                  </a:extLst>
                </p:cNvPr>
                <p:cNvSpPr/>
                <p:nvPr/>
              </p:nvSpPr>
              <p:spPr>
                <a:xfrm>
                  <a:off x="4672169" y="5893218"/>
                  <a:ext cx="90602" cy="49163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08" name="円/楕円 388">
                <a:extLst>
                  <a:ext uri="{FF2B5EF4-FFF2-40B4-BE49-F238E27FC236}">
                    <a16:creationId xmlns:a16="http://schemas.microsoft.com/office/drawing/2014/main" id="{810834A3-7FA2-4874-97F5-5D8C122CD3CD}"/>
                  </a:ext>
                </a:extLst>
              </p:cNvPr>
              <p:cNvSpPr/>
              <p:nvPr/>
            </p:nvSpPr>
            <p:spPr>
              <a:xfrm>
                <a:off x="1120735" y="4041557"/>
                <a:ext cx="45720" cy="60638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9" name="円/楕円 388">
                <a:extLst>
                  <a:ext uri="{FF2B5EF4-FFF2-40B4-BE49-F238E27FC236}">
                    <a16:creationId xmlns:a16="http://schemas.microsoft.com/office/drawing/2014/main" id="{36F457CF-7919-418D-BA7C-0093A82237F1}"/>
                  </a:ext>
                </a:extLst>
              </p:cNvPr>
              <p:cNvSpPr/>
              <p:nvPr/>
            </p:nvSpPr>
            <p:spPr>
              <a:xfrm>
                <a:off x="1616035" y="4041557"/>
                <a:ext cx="45720" cy="60638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444" name="グループ化 443">
              <a:extLst>
                <a:ext uri="{FF2B5EF4-FFF2-40B4-BE49-F238E27FC236}">
                  <a16:creationId xmlns:a16="http://schemas.microsoft.com/office/drawing/2014/main" id="{49BE7211-2CEB-4BC1-B2A5-559053300539}"/>
                </a:ext>
              </a:extLst>
            </p:cNvPr>
            <p:cNvGrpSpPr/>
            <p:nvPr/>
          </p:nvGrpSpPr>
          <p:grpSpPr>
            <a:xfrm rot="1757990">
              <a:off x="2222807" y="5124484"/>
              <a:ext cx="419066" cy="876095"/>
              <a:chOff x="2230060" y="2091242"/>
              <a:chExt cx="508806" cy="1063706"/>
            </a:xfrm>
          </p:grpSpPr>
          <p:sp>
            <p:nvSpPr>
              <p:cNvPr id="447" name="フリーフォーム: 図形 446">
                <a:extLst>
                  <a:ext uri="{FF2B5EF4-FFF2-40B4-BE49-F238E27FC236}">
                    <a16:creationId xmlns:a16="http://schemas.microsoft.com/office/drawing/2014/main" id="{956A57BD-C7CE-40BA-B9D4-9AB6AE8E9C92}"/>
                  </a:ext>
                </a:extLst>
              </p:cNvPr>
              <p:cNvSpPr/>
              <p:nvPr/>
            </p:nvSpPr>
            <p:spPr>
              <a:xfrm rot="940447">
                <a:off x="2230060" y="2091242"/>
                <a:ext cx="281929" cy="330613"/>
              </a:xfrm>
              <a:custGeom>
                <a:avLst/>
                <a:gdLst>
                  <a:gd name="connsiteX0" fmla="*/ 81954 w 233265"/>
                  <a:gd name="connsiteY0" fmla="*/ 20 h 290593"/>
                  <a:gd name="connsiteX1" fmla="*/ 96118 w 233265"/>
                  <a:gd name="connsiteY1" fmla="*/ 6739 h 290593"/>
                  <a:gd name="connsiteX2" fmla="*/ 161362 w 233265"/>
                  <a:gd name="connsiteY2" fmla="*/ 81026 h 290593"/>
                  <a:gd name="connsiteX3" fmla="*/ 185655 w 233265"/>
                  <a:gd name="connsiteY3" fmla="*/ 81026 h 290593"/>
                  <a:gd name="connsiteX4" fmla="*/ 218953 w 233265"/>
                  <a:gd name="connsiteY4" fmla="*/ 114324 h 290593"/>
                  <a:gd name="connsiteX5" fmla="*/ 218953 w 233265"/>
                  <a:gd name="connsiteY5" fmla="*/ 151177 h 290593"/>
                  <a:gd name="connsiteX6" fmla="*/ 229179 w 233265"/>
                  <a:gd name="connsiteY6" fmla="*/ 169310 h 290593"/>
                  <a:gd name="connsiteX7" fmla="*/ 200812 w 233265"/>
                  <a:gd name="connsiteY7" fmla="*/ 266779 h 290593"/>
                  <a:gd name="connsiteX8" fmla="*/ 72082 w 233265"/>
                  <a:gd name="connsiteY8" fmla="*/ 261042 h 290593"/>
                  <a:gd name="connsiteX9" fmla="*/ 5779 w 233265"/>
                  <a:gd name="connsiteY9" fmla="*/ 185550 h 290593"/>
                  <a:gd name="connsiteX10" fmla="*/ 8713 w 233265"/>
                  <a:gd name="connsiteY10" fmla="*/ 151076 h 290593"/>
                  <a:gd name="connsiteX11" fmla="*/ 26463 w 233265"/>
                  <a:gd name="connsiteY11" fmla="*/ 144756 h 290593"/>
                  <a:gd name="connsiteX12" fmla="*/ 21214 w 233265"/>
                  <a:gd name="connsiteY12" fmla="*/ 128564 h 290593"/>
                  <a:gd name="connsiteX13" fmla="*/ 30198 w 233265"/>
                  <a:gd name="connsiteY13" fmla="*/ 110942 h 290593"/>
                  <a:gd name="connsiteX14" fmla="*/ 57881 w 233265"/>
                  <a:gd name="connsiteY14" fmla="*/ 99922 h 290593"/>
                  <a:gd name="connsiteX15" fmla="*/ 60815 w 233265"/>
                  <a:gd name="connsiteY15" fmla="*/ 65448 h 290593"/>
                  <a:gd name="connsiteX16" fmla="*/ 78704 w 233265"/>
                  <a:gd name="connsiteY16" fmla="*/ 59079 h 290593"/>
                  <a:gd name="connsiteX17" fmla="*/ 64266 w 233265"/>
                  <a:gd name="connsiteY17" fmla="*/ 34715 h 290593"/>
                  <a:gd name="connsiteX18" fmla="*/ 66758 w 233265"/>
                  <a:gd name="connsiteY18" fmla="*/ 5431 h 290593"/>
                  <a:gd name="connsiteX19" fmla="*/ 81954 w 233265"/>
                  <a:gd name="connsiteY19" fmla="*/ 20 h 290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3265" h="290593">
                    <a:moveTo>
                      <a:pt x="81954" y="20"/>
                    </a:moveTo>
                    <a:cubicBezTo>
                      <a:pt x="87268" y="257"/>
                      <a:pt x="92409" y="2515"/>
                      <a:pt x="96118" y="6739"/>
                    </a:cubicBezTo>
                    <a:lnTo>
                      <a:pt x="161362" y="81026"/>
                    </a:lnTo>
                    <a:lnTo>
                      <a:pt x="185655" y="81026"/>
                    </a:lnTo>
                    <a:cubicBezTo>
                      <a:pt x="204045" y="81026"/>
                      <a:pt x="218953" y="95934"/>
                      <a:pt x="218953" y="114324"/>
                    </a:cubicBezTo>
                    <a:lnTo>
                      <a:pt x="218953" y="151177"/>
                    </a:lnTo>
                    <a:lnTo>
                      <a:pt x="229179" y="169310"/>
                    </a:lnTo>
                    <a:cubicBezTo>
                      <a:pt x="239719" y="202691"/>
                      <a:pt x="229736" y="241376"/>
                      <a:pt x="200812" y="266779"/>
                    </a:cubicBezTo>
                    <a:cubicBezTo>
                      <a:pt x="162246" y="300650"/>
                      <a:pt x="104613" y="298082"/>
                      <a:pt x="72082" y="261042"/>
                    </a:cubicBezTo>
                    <a:lnTo>
                      <a:pt x="5779" y="185550"/>
                    </a:lnTo>
                    <a:cubicBezTo>
                      <a:pt x="-2955" y="175605"/>
                      <a:pt x="-1641" y="160170"/>
                      <a:pt x="8713" y="151076"/>
                    </a:cubicBezTo>
                    <a:lnTo>
                      <a:pt x="26463" y="144756"/>
                    </a:lnTo>
                    <a:lnTo>
                      <a:pt x="21214" y="128564"/>
                    </a:lnTo>
                    <a:cubicBezTo>
                      <a:pt x="21767" y="122066"/>
                      <a:pt x="24087" y="115716"/>
                      <a:pt x="30198" y="110942"/>
                    </a:cubicBezTo>
                    <a:cubicBezTo>
                      <a:pt x="36310" y="106169"/>
                      <a:pt x="52778" y="107504"/>
                      <a:pt x="57881" y="99922"/>
                    </a:cubicBezTo>
                    <a:cubicBezTo>
                      <a:pt x="49146" y="89977"/>
                      <a:pt x="50460" y="74542"/>
                      <a:pt x="60815" y="65448"/>
                    </a:cubicBezTo>
                    <a:cubicBezTo>
                      <a:pt x="65992" y="60901"/>
                      <a:pt x="72449" y="58799"/>
                      <a:pt x="78704" y="59079"/>
                    </a:cubicBezTo>
                    <a:lnTo>
                      <a:pt x="64266" y="34715"/>
                    </a:lnTo>
                    <a:cubicBezTo>
                      <a:pt x="56846" y="26267"/>
                      <a:pt x="57962" y="13156"/>
                      <a:pt x="66758" y="5431"/>
                    </a:cubicBezTo>
                    <a:cubicBezTo>
                      <a:pt x="71156" y="1568"/>
                      <a:pt x="76641" y="-217"/>
                      <a:pt x="81954" y="2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8" name="四角形: 上の 2 つの角を丸める 447">
                <a:extLst>
                  <a:ext uri="{FF2B5EF4-FFF2-40B4-BE49-F238E27FC236}">
                    <a16:creationId xmlns:a16="http://schemas.microsoft.com/office/drawing/2014/main" id="{096189FC-BF61-4C71-B49A-D3A478503FB3}"/>
                  </a:ext>
                </a:extLst>
              </p:cNvPr>
              <p:cNvSpPr/>
              <p:nvPr/>
            </p:nvSpPr>
            <p:spPr>
              <a:xfrm rot="9124084">
                <a:off x="2487733" y="2346738"/>
                <a:ext cx="251133" cy="80821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6699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430" name="フリーフォーム: 図形 429">
              <a:extLst>
                <a:ext uri="{FF2B5EF4-FFF2-40B4-BE49-F238E27FC236}">
                  <a16:creationId xmlns:a16="http://schemas.microsoft.com/office/drawing/2014/main" id="{EC28AFB9-C62A-4983-AA71-00DC33CDFDF9}"/>
                </a:ext>
              </a:extLst>
            </p:cNvPr>
            <p:cNvSpPr/>
            <p:nvPr/>
          </p:nvSpPr>
          <p:spPr>
            <a:xfrm>
              <a:off x="1598840" y="4861266"/>
              <a:ext cx="845910" cy="482259"/>
            </a:xfrm>
            <a:custGeom>
              <a:avLst/>
              <a:gdLst>
                <a:gd name="connsiteX0" fmla="*/ 5113 w 946143"/>
                <a:gd name="connsiteY0" fmla="*/ 0 h 682796"/>
                <a:gd name="connsiteX1" fmla="*/ 12195 w 946143"/>
                <a:gd name="connsiteY1" fmla="*/ 22934 h 682796"/>
                <a:gd name="connsiteX2" fmla="*/ 58662 w 946143"/>
                <a:gd name="connsiteY2" fmla="*/ 113119 h 682796"/>
                <a:gd name="connsiteX3" fmla="*/ 118496 w 946143"/>
                <a:gd name="connsiteY3" fmla="*/ 195049 h 682796"/>
                <a:gd name="connsiteX4" fmla="*/ 125866 w 946143"/>
                <a:gd name="connsiteY4" fmla="*/ 202107 h 682796"/>
                <a:gd name="connsiteX5" fmla="*/ 156973 w 946143"/>
                <a:gd name="connsiteY5" fmla="*/ 203457 h 682796"/>
                <a:gd name="connsiteX6" fmla="*/ 470315 w 946143"/>
                <a:gd name="connsiteY6" fmla="*/ 233840 h 682796"/>
                <a:gd name="connsiteX7" fmla="*/ 781490 w 946143"/>
                <a:gd name="connsiteY7" fmla="*/ 203457 h 682796"/>
                <a:gd name="connsiteX8" fmla="*/ 820669 w 946143"/>
                <a:gd name="connsiteY8" fmla="*/ 201731 h 682796"/>
                <a:gd name="connsiteX9" fmla="*/ 827647 w 946143"/>
                <a:gd name="connsiteY9" fmla="*/ 195049 h 682796"/>
                <a:gd name="connsiteX10" fmla="*/ 887481 w 946143"/>
                <a:gd name="connsiteY10" fmla="*/ 113119 h 682796"/>
                <a:gd name="connsiteX11" fmla="*/ 933948 w 946143"/>
                <a:gd name="connsiteY11" fmla="*/ 22934 h 682796"/>
                <a:gd name="connsiteX12" fmla="*/ 941030 w 946143"/>
                <a:gd name="connsiteY12" fmla="*/ 0 h 682796"/>
                <a:gd name="connsiteX13" fmla="*/ 946143 w 946143"/>
                <a:gd name="connsiteY13" fmla="*/ 57619 h 682796"/>
                <a:gd name="connsiteX14" fmla="*/ 937079 w 946143"/>
                <a:gd name="connsiteY14" fmla="*/ 114797 h 682796"/>
                <a:gd name="connsiteX15" fmla="*/ 905916 w 946143"/>
                <a:gd name="connsiteY15" fmla="*/ 211345 h 682796"/>
                <a:gd name="connsiteX16" fmla="*/ 898385 w 946143"/>
                <a:gd name="connsiteY16" fmla="*/ 225517 h 682796"/>
                <a:gd name="connsiteX17" fmla="*/ 900869 w 946143"/>
                <a:gd name="connsiteY17" fmla="*/ 227418 h 682796"/>
                <a:gd name="connsiteX18" fmla="*/ 909748 w 946143"/>
                <a:gd name="connsiteY18" fmla="*/ 263167 h 682796"/>
                <a:gd name="connsiteX19" fmla="*/ 465695 w 946143"/>
                <a:gd name="connsiteY19" fmla="*/ 682796 h 682796"/>
                <a:gd name="connsiteX20" fmla="*/ 26548 w 946143"/>
                <a:gd name="connsiteY20" fmla="*/ 263167 h 682796"/>
                <a:gd name="connsiteX21" fmla="*/ 35613 w 946143"/>
                <a:gd name="connsiteY21" fmla="*/ 227418 h 682796"/>
                <a:gd name="connsiteX22" fmla="*/ 45015 w 946143"/>
                <a:gd name="connsiteY22" fmla="*/ 220356 h 682796"/>
                <a:gd name="connsiteX23" fmla="*/ 40227 w 946143"/>
                <a:gd name="connsiteY23" fmla="*/ 211345 h 682796"/>
                <a:gd name="connsiteX24" fmla="*/ 9064 w 946143"/>
                <a:gd name="connsiteY24" fmla="*/ 114797 h 682796"/>
                <a:gd name="connsiteX25" fmla="*/ 0 w 946143"/>
                <a:gd name="connsiteY25" fmla="*/ 57619 h 682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946143" h="682796">
                  <a:moveTo>
                    <a:pt x="5113" y="0"/>
                  </a:moveTo>
                  <a:lnTo>
                    <a:pt x="12195" y="22934"/>
                  </a:lnTo>
                  <a:cubicBezTo>
                    <a:pt x="24228" y="52042"/>
                    <a:pt x="39809" y="82593"/>
                    <a:pt x="58662" y="113119"/>
                  </a:cubicBezTo>
                  <a:cubicBezTo>
                    <a:pt x="77516" y="143645"/>
                    <a:pt x="97857" y="171256"/>
                    <a:pt x="118496" y="195049"/>
                  </a:cubicBezTo>
                  <a:lnTo>
                    <a:pt x="125866" y="202107"/>
                  </a:lnTo>
                  <a:lnTo>
                    <a:pt x="156973" y="203457"/>
                  </a:lnTo>
                  <a:cubicBezTo>
                    <a:pt x="237429" y="211141"/>
                    <a:pt x="348370" y="233840"/>
                    <a:pt x="470315" y="233840"/>
                  </a:cubicBezTo>
                  <a:cubicBezTo>
                    <a:pt x="592259" y="233840"/>
                    <a:pt x="702118" y="211141"/>
                    <a:pt x="781490" y="203457"/>
                  </a:cubicBezTo>
                  <a:lnTo>
                    <a:pt x="820669" y="201731"/>
                  </a:lnTo>
                  <a:lnTo>
                    <a:pt x="827647" y="195049"/>
                  </a:lnTo>
                  <a:cubicBezTo>
                    <a:pt x="848286" y="171256"/>
                    <a:pt x="868627" y="143645"/>
                    <a:pt x="887481" y="113119"/>
                  </a:cubicBezTo>
                  <a:cubicBezTo>
                    <a:pt x="906334" y="82593"/>
                    <a:pt x="921915" y="52042"/>
                    <a:pt x="933948" y="22934"/>
                  </a:cubicBezTo>
                  <a:lnTo>
                    <a:pt x="941030" y="0"/>
                  </a:lnTo>
                  <a:lnTo>
                    <a:pt x="946143" y="57619"/>
                  </a:lnTo>
                  <a:lnTo>
                    <a:pt x="937079" y="114797"/>
                  </a:lnTo>
                  <a:cubicBezTo>
                    <a:pt x="928735" y="149692"/>
                    <a:pt x="918066" y="182285"/>
                    <a:pt x="905916" y="211345"/>
                  </a:cubicBezTo>
                  <a:lnTo>
                    <a:pt x="898385" y="225517"/>
                  </a:lnTo>
                  <a:lnTo>
                    <a:pt x="900869" y="227418"/>
                  </a:lnTo>
                  <a:cubicBezTo>
                    <a:pt x="906693" y="236432"/>
                    <a:pt x="909748" y="248152"/>
                    <a:pt x="909748" y="263167"/>
                  </a:cubicBezTo>
                  <a:cubicBezTo>
                    <a:pt x="909748" y="383292"/>
                    <a:pt x="709584" y="682796"/>
                    <a:pt x="465695" y="682796"/>
                  </a:cubicBezTo>
                  <a:cubicBezTo>
                    <a:pt x="221807" y="682796"/>
                    <a:pt x="26548" y="383292"/>
                    <a:pt x="26548" y="263167"/>
                  </a:cubicBezTo>
                  <a:cubicBezTo>
                    <a:pt x="26548" y="248152"/>
                    <a:pt x="29671" y="236432"/>
                    <a:pt x="35613" y="227418"/>
                  </a:cubicBezTo>
                  <a:lnTo>
                    <a:pt x="45015" y="220356"/>
                  </a:lnTo>
                  <a:lnTo>
                    <a:pt x="40227" y="211345"/>
                  </a:lnTo>
                  <a:cubicBezTo>
                    <a:pt x="28077" y="182285"/>
                    <a:pt x="17408" y="149692"/>
                    <a:pt x="9064" y="114797"/>
                  </a:cubicBezTo>
                  <a:lnTo>
                    <a:pt x="0" y="5761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431" name="グループ化 430">
              <a:extLst>
                <a:ext uri="{FF2B5EF4-FFF2-40B4-BE49-F238E27FC236}">
                  <a16:creationId xmlns:a16="http://schemas.microsoft.com/office/drawing/2014/main" id="{C281E278-EDD5-421F-BDC8-D117E5D15974}"/>
                </a:ext>
              </a:extLst>
            </p:cNvPr>
            <p:cNvGrpSpPr/>
            <p:nvPr/>
          </p:nvGrpSpPr>
          <p:grpSpPr>
            <a:xfrm rot="20419680">
              <a:off x="1341233" y="5213263"/>
              <a:ext cx="721682" cy="879016"/>
              <a:chOff x="1249836" y="2432682"/>
              <a:chExt cx="876225" cy="1067251"/>
            </a:xfrm>
          </p:grpSpPr>
          <p:sp>
            <p:nvSpPr>
              <p:cNvPr id="432" name="フリーフォーム: 図形 431">
                <a:extLst>
                  <a:ext uri="{FF2B5EF4-FFF2-40B4-BE49-F238E27FC236}">
                    <a16:creationId xmlns:a16="http://schemas.microsoft.com/office/drawing/2014/main" id="{1C7D21FD-A540-4018-B785-E9F7D0DE94AD}"/>
                  </a:ext>
                </a:extLst>
              </p:cNvPr>
              <p:cNvSpPr/>
              <p:nvPr/>
            </p:nvSpPr>
            <p:spPr>
              <a:xfrm rot="20221906">
                <a:off x="1338966" y="2432682"/>
                <a:ext cx="761877" cy="27852"/>
              </a:xfrm>
              <a:custGeom>
                <a:avLst/>
                <a:gdLst>
                  <a:gd name="connsiteX0" fmla="*/ 24682 w 1131980"/>
                  <a:gd name="connsiteY0" fmla="*/ 0 h 66584"/>
                  <a:gd name="connsiteX1" fmla="*/ 1131980 w 1131980"/>
                  <a:gd name="connsiteY1" fmla="*/ 37898 h 66584"/>
                  <a:gd name="connsiteX2" fmla="*/ 1131980 w 1131980"/>
                  <a:gd name="connsiteY2" fmla="*/ 66584 h 66584"/>
                  <a:gd name="connsiteX3" fmla="*/ 0 w 1131980"/>
                  <a:gd name="connsiteY3" fmla="*/ 66584 h 66584"/>
                  <a:gd name="connsiteX4" fmla="*/ 0 w 1131980"/>
                  <a:gd name="connsiteY4" fmla="*/ 23408 h 66584"/>
                  <a:gd name="connsiteX5" fmla="*/ 24682 w 1131980"/>
                  <a:gd name="connsiteY5" fmla="*/ 0 h 66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31980" h="66584">
                    <a:moveTo>
                      <a:pt x="24682" y="0"/>
                    </a:moveTo>
                    <a:lnTo>
                      <a:pt x="1131980" y="37898"/>
                    </a:lnTo>
                    <a:lnTo>
                      <a:pt x="1131980" y="66584"/>
                    </a:lnTo>
                    <a:lnTo>
                      <a:pt x="0" y="66584"/>
                    </a:lnTo>
                    <a:lnTo>
                      <a:pt x="0" y="23408"/>
                    </a:lnTo>
                    <a:cubicBezTo>
                      <a:pt x="0" y="10480"/>
                      <a:pt x="11050" y="0"/>
                      <a:pt x="24682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3" name="フリーフォーム: 図形 432">
                <a:extLst>
                  <a:ext uri="{FF2B5EF4-FFF2-40B4-BE49-F238E27FC236}">
                    <a16:creationId xmlns:a16="http://schemas.microsoft.com/office/drawing/2014/main" id="{68609567-C450-42E9-9F2B-C127CD6FCD96}"/>
                  </a:ext>
                </a:extLst>
              </p:cNvPr>
              <p:cNvSpPr/>
              <p:nvPr/>
            </p:nvSpPr>
            <p:spPr>
              <a:xfrm rot="20422701">
                <a:off x="1364184" y="2497572"/>
                <a:ext cx="761877" cy="27852"/>
              </a:xfrm>
              <a:custGeom>
                <a:avLst/>
                <a:gdLst>
                  <a:gd name="connsiteX0" fmla="*/ 0 w 1131980"/>
                  <a:gd name="connsiteY0" fmla="*/ 0 h 66584"/>
                  <a:gd name="connsiteX1" fmla="*/ 1131980 w 1131980"/>
                  <a:gd name="connsiteY1" fmla="*/ 0 h 66584"/>
                  <a:gd name="connsiteX2" fmla="*/ 1131980 w 1131980"/>
                  <a:gd name="connsiteY2" fmla="*/ 28685 h 66584"/>
                  <a:gd name="connsiteX3" fmla="*/ 24682 w 1131980"/>
                  <a:gd name="connsiteY3" fmla="*/ 66584 h 66584"/>
                  <a:gd name="connsiteX4" fmla="*/ 0 w 1131980"/>
                  <a:gd name="connsiteY4" fmla="*/ 43175 h 66584"/>
                  <a:gd name="connsiteX5" fmla="*/ 0 w 1131980"/>
                  <a:gd name="connsiteY5" fmla="*/ 0 h 66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31980" h="66584">
                    <a:moveTo>
                      <a:pt x="0" y="0"/>
                    </a:moveTo>
                    <a:lnTo>
                      <a:pt x="1131980" y="0"/>
                    </a:lnTo>
                    <a:lnTo>
                      <a:pt x="1131980" y="28685"/>
                    </a:lnTo>
                    <a:lnTo>
                      <a:pt x="24682" y="66584"/>
                    </a:lnTo>
                    <a:cubicBezTo>
                      <a:pt x="11050" y="66584"/>
                      <a:pt x="0" y="56103"/>
                      <a:pt x="0" y="43175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4" name="フリーフォーム: 図形 433">
                <a:extLst>
                  <a:ext uri="{FF2B5EF4-FFF2-40B4-BE49-F238E27FC236}">
                    <a16:creationId xmlns:a16="http://schemas.microsoft.com/office/drawing/2014/main" id="{9B30DB65-96E8-46D0-B617-6724E7164CA8}"/>
                  </a:ext>
                </a:extLst>
              </p:cNvPr>
              <p:cNvSpPr/>
              <p:nvPr/>
            </p:nvSpPr>
            <p:spPr>
              <a:xfrm rot="4057914">
                <a:off x="1535534" y="2605832"/>
                <a:ext cx="147694" cy="132046"/>
              </a:xfrm>
              <a:custGeom>
                <a:avLst/>
                <a:gdLst>
                  <a:gd name="connsiteX0" fmla="*/ 0 w 214631"/>
                  <a:gd name="connsiteY0" fmla="*/ 18860 h 191891"/>
                  <a:gd name="connsiteX1" fmla="*/ 18860 w 214631"/>
                  <a:gd name="connsiteY1" fmla="*/ 0 h 191891"/>
                  <a:gd name="connsiteX2" fmla="*/ 54923 w 214631"/>
                  <a:gd name="connsiteY2" fmla="*/ 0 h 191891"/>
                  <a:gd name="connsiteX3" fmla="*/ 59951 w 214631"/>
                  <a:gd name="connsiteY3" fmla="*/ 2083 h 191891"/>
                  <a:gd name="connsiteX4" fmla="*/ 62849 w 214631"/>
                  <a:gd name="connsiteY4" fmla="*/ 1316 h 191891"/>
                  <a:gd name="connsiteX5" fmla="*/ 178581 w 214631"/>
                  <a:gd name="connsiteY5" fmla="*/ 16926 h 191891"/>
                  <a:gd name="connsiteX6" fmla="*/ 214253 w 214631"/>
                  <a:gd name="connsiteY6" fmla="*/ 63722 h 191891"/>
                  <a:gd name="connsiteX7" fmla="*/ 214252 w 214631"/>
                  <a:gd name="connsiteY7" fmla="*/ 63720 h 191891"/>
                  <a:gd name="connsiteX8" fmla="*/ 167457 w 214631"/>
                  <a:gd name="connsiteY8" fmla="*/ 99392 h 191891"/>
                  <a:gd name="connsiteX9" fmla="*/ 73783 w 214631"/>
                  <a:gd name="connsiteY9" fmla="*/ 86757 h 191891"/>
                  <a:gd name="connsiteX10" fmla="*/ 73783 w 214631"/>
                  <a:gd name="connsiteY10" fmla="*/ 154999 h 191891"/>
                  <a:gd name="connsiteX11" fmla="*/ 36891 w 214631"/>
                  <a:gd name="connsiteY11" fmla="*/ 191891 h 191891"/>
                  <a:gd name="connsiteX12" fmla="*/ 36892 w 214631"/>
                  <a:gd name="connsiteY12" fmla="*/ 191890 h 191891"/>
                  <a:gd name="connsiteX13" fmla="*/ 0 w 214631"/>
                  <a:gd name="connsiteY13" fmla="*/ 154998 h 191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14631" h="191891">
                    <a:moveTo>
                      <a:pt x="0" y="18860"/>
                    </a:moveTo>
                    <a:cubicBezTo>
                      <a:pt x="0" y="8444"/>
                      <a:pt x="8444" y="0"/>
                      <a:pt x="18860" y="0"/>
                    </a:cubicBezTo>
                    <a:lnTo>
                      <a:pt x="54923" y="0"/>
                    </a:lnTo>
                    <a:lnTo>
                      <a:pt x="59951" y="2083"/>
                    </a:lnTo>
                    <a:lnTo>
                      <a:pt x="62849" y="1316"/>
                    </a:lnTo>
                    <a:lnTo>
                      <a:pt x="178581" y="16926"/>
                    </a:lnTo>
                    <a:cubicBezTo>
                      <a:pt x="201354" y="19998"/>
                      <a:pt x="217325" y="40949"/>
                      <a:pt x="214253" y="63722"/>
                    </a:cubicBezTo>
                    <a:lnTo>
                      <a:pt x="214252" y="63720"/>
                    </a:lnTo>
                    <a:cubicBezTo>
                      <a:pt x="211181" y="86493"/>
                      <a:pt x="190230" y="102464"/>
                      <a:pt x="167457" y="99392"/>
                    </a:cubicBezTo>
                    <a:lnTo>
                      <a:pt x="73783" y="86757"/>
                    </a:lnTo>
                    <a:lnTo>
                      <a:pt x="73783" y="154999"/>
                    </a:lnTo>
                    <a:cubicBezTo>
                      <a:pt x="73783" y="175374"/>
                      <a:pt x="57266" y="191891"/>
                      <a:pt x="36891" y="191891"/>
                    </a:cubicBezTo>
                    <a:lnTo>
                      <a:pt x="36892" y="191890"/>
                    </a:lnTo>
                    <a:cubicBezTo>
                      <a:pt x="16517" y="191890"/>
                      <a:pt x="0" y="175373"/>
                      <a:pt x="0" y="15499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5" name="フリーフォーム: 図形 434">
                <a:extLst>
                  <a:ext uri="{FF2B5EF4-FFF2-40B4-BE49-F238E27FC236}">
                    <a16:creationId xmlns:a16="http://schemas.microsoft.com/office/drawing/2014/main" id="{479A5093-8A5E-445A-A2EF-765B2D72D94F}"/>
                  </a:ext>
                </a:extLst>
              </p:cNvPr>
              <p:cNvSpPr/>
              <p:nvPr/>
            </p:nvSpPr>
            <p:spPr>
              <a:xfrm rot="13604555">
                <a:off x="1568698" y="2382368"/>
                <a:ext cx="74629" cy="235403"/>
              </a:xfrm>
              <a:custGeom>
                <a:avLst/>
                <a:gdLst>
                  <a:gd name="connsiteX0" fmla="*/ 77784 w 108452"/>
                  <a:gd name="connsiteY0" fmla="*/ 311996 h 342089"/>
                  <a:gd name="connsiteX1" fmla="*/ 30094 w 108452"/>
                  <a:gd name="connsiteY1" fmla="*/ 340952 h 342089"/>
                  <a:gd name="connsiteX2" fmla="*/ 1137 w 108452"/>
                  <a:gd name="connsiteY2" fmla="*/ 293262 h 342089"/>
                  <a:gd name="connsiteX3" fmla="*/ 30962 w 108452"/>
                  <a:gd name="connsiteY3" fmla="*/ 171233 h 342089"/>
                  <a:gd name="connsiteX4" fmla="*/ 29548 w 108452"/>
                  <a:gd name="connsiteY4" fmla="*/ 167820 h 342089"/>
                  <a:gd name="connsiteX5" fmla="*/ 29548 w 108452"/>
                  <a:gd name="connsiteY5" fmla="*/ 20169 h 342089"/>
                  <a:gd name="connsiteX6" fmla="*/ 49717 w 108452"/>
                  <a:gd name="connsiteY6" fmla="*/ 0 h 342089"/>
                  <a:gd name="connsiteX7" fmla="*/ 88283 w 108452"/>
                  <a:gd name="connsiteY7" fmla="*/ 0 h 342089"/>
                  <a:gd name="connsiteX8" fmla="*/ 108452 w 108452"/>
                  <a:gd name="connsiteY8" fmla="*/ 20169 h 342089"/>
                  <a:gd name="connsiteX9" fmla="*/ 108452 w 108452"/>
                  <a:gd name="connsiteY9" fmla="*/ 167820 h 342089"/>
                  <a:gd name="connsiteX10" fmla="*/ 106125 w 108452"/>
                  <a:gd name="connsiteY10" fmla="*/ 173438 h 342089"/>
                  <a:gd name="connsiteX11" fmla="*/ 108262 w 108452"/>
                  <a:gd name="connsiteY11" fmla="*/ 187298 h 342089"/>
                  <a:gd name="connsiteX0" fmla="*/ 77784 w 108452"/>
                  <a:gd name="connsiteY0" fmla="*/ 311996 h 342089"/>
                  <a:gd name="connsiteX1" fmla="*/ 30094 w 108452"/>
                  <a:gd name="connsiteY1" fmla="*/ 340952 h 342089"/>
                  <a:gd name="connsiteX2" fmla="*/ 1137 w 108452"/>
                  <a:gd name="connsiteY2" fmla="*/ 293262 h 342089"/>
                  <a:gd name="connsiteX3" fmla="*/ 30962 w 108452"/>
                  <a:gd name="connsiteY3" fmla="*/ 171233 h 342089"/>
                  <a:gd name="connsiteX4" fmla="*/ 29548 w 108452"/>
                  <a:gd name="connsiteY4" fmla="*/ 167820 h 342089"/>
                  <a:gd name="connsiteX5" fmla="*/ 29548 w 108452"/>
                  <a:gd name="connsiteY5" fmla="*/ 20169 h 342089"/>
                  <a:gd name="connsiteX6" fmla="*/ 49717 w 108452"/>
                  <a:gd name="connsiteY6" fmla="*/ 0 h 342089"/>
                  <a:gd name="connsiteX7" fmla="*/ 88283 w 108452"/>
                  <a:gd name="connsiteY7" fmla="*/ 0 h 342089"/>
                  <a:gd name="connsiteX8" fmla="*/ 108452 w 108452"/>
                  <a:gd name="connsiteY8" fmla="*/ 20169 h 342089"/>
                  <a:gd name="connsiteX9" fmla="*/ 108452 w 108452"/>
                  <a:gd name="connsiteY9" fmla="*/ 167820 h 342089"/>
                  <a:gd name="connsiteX10" fmla="*/ 106125 w 108452"/>
                  <a:gd name="connsiteY10" fmla="*/ 173438 h 342089"/>
                  <a:gd name="connsiteX11" fmla="*/ 77784 w 108452"/>
                  <a:gd name="connsiteY11" fmla="*/ 311996 h 342089"/>
                  <a:gd name="connsiteX0" fmla="*/ 77784 w 108452"/>
                  <a:gd name="connsiteY0" fmla="*/ 311996 h 342089"/>
                  <a:gd name="connsiteX1" fmla="*/ 30094 w 108452"/>
                  <a:gd name="connsiteY1" fmla="*/ 340952 h 342089"/>
                  <a:gd name="connsiteX2" fmla="*/ 1137 w 108452"/>
                  <a:gd name="connsiteY2" fmla="*/ 293262 h 342089"/>
                  <a:gd name="connsiteX3" fmla="*/ 30962 w 108452"/>
                  <a:gd name="connsiteY3" fmla="*/ 171233 h 342089"/>
                  <a:gd name="connsiteX4" fmla="*/ 29548 w 108452"/>
                  <a:gd name="connsiteY4" fmla="*/ 167820 h 342089"/>
                  <a:gd name="connsiteX5" fmla="*/ 29548 w 108452"/>
                  <a:gd name="connsiteY5" fmla="*/ 20169 h 342089"/>
                  <a:gd name="connsiteX6" fmla="*/ 49717 w 108452"/>
                  <a:gd name="connsiteY6" fmla="*/ 0 h 342089"/>
                  <a:gd name="connsiteX7" fmla="*/ 88283 w 108452"/>
                  <a:gd name="connsiteY7" fmla="*/ 0 h 342089"/>
                  <a:gd name="connsiteX8" fmla="*/ 108452 w 108452"/>
                  <a:gd name="connsiteY8" fmla="*/ 20169 h 342089"/>
                  <a:gd name="connsiteX9" fmla="*/ 108452 w 108452"/>
                  <a:gd name="connsiteY9" fmla="*/ 167820 h 342089"/>
                  <a:gd name="connsiteX10" fmla="*/ 77784 w 108452"/>
                  <a:gd name="connsiteY10" fmla="*/ 311996 h 342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8452" h="342089">
                    <a:moveTo>
                      <a:pt x="77784" y="311996"/>
                    </a:moveTo>
                    <a:cubicBezTo>
                      <a:pt x="72611" y="333161"/>
                      <a:pt x="51260" y="346126"/>
                      <a:pt x="30094" y="340952"/>
                    </a:cubicBezTo>
                    <a:cubicBezTo>
                      <a:pt x="8928" y="335779"/>
                      <a:pt x="-4037" y="314428"/>
                      <a:pt x="1137" y="293262"/>
                    </a:cubicBezTo>
                    <a:lnTo>
                      <a:pt x="30962" y="171233"/>
                    </a:lnTo>
                    <a:lnTo>
                      <a:pt x="29548" y="167820"/>
                    </a:lnTo>
                    <a:lnTo>
                      <a:pt x="29548" y="20169"/>
                    </a:lnTo>
                    <a:cubicBezTo>
                      <a:pt x="29548" y="9030"/>
                      <a:pt x="38578" y="0"/>
                      <a:pt x="49717" y="0"/>
                    </a:cubicBezTo>
                    <a:lnTo>
                      <a:pt x="88283" y="0"/>
                    </a:lnTo>
                    <a:cubicBezTo>
                      <a:pt x="99422" y="0"/>
                      <a:pt x="108452" y="9030"/>
                      <a:pt x="108452" y="20169"/>
                    </a:cubicBezTo>
                    <a:lnTo>
                      <a:pt x="108452" y="167820"/>
                    </a:lnTo>
                    <a:lnTo>
                      <a:pt x="77784" y="31199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3" name="フリーフォーム: 図形 442">
                <a:extLst>
                  <a:ext uri="{FF2B5EF4-FFF2-40B4-BE49-F238E27FC236}">
                    <a16:creationId xmlns:a16="http://schemas.microsoft.com/office/drawing/2014/main" id="{C88D03ED-8CF0-4EED-B619-DC2D4B3E0A06}"/>
                  </a:ext>
                </a:extLst>
              </p:cNvPr>
              <p:cNvSpPr/>
              <p:nvPr/>
            </p:nvSpPr>
            <p:spPr>
              <a:xfrm rot="4462961">
                <a:off x="1398773" y="2415333"/>
                <a:ext cx="303726" cy="466150"/>
              </a:xfrm>
              <a:custGeom>
                <a:avLst/>
                <a:gdLst>
                  <a:gd name="connsiteX0" fmla="*/ 15 w 455637"/>
                  <a:gd name="connsiteY0" fmla="*/ 40554 h 677413"/>
                  <a:gd name="connsiteX1" fmla="*/ 38349 w 455637"/>
                  <a:gd name="connsiteY1" fmla="*/ 15 h 677413"/>
                  <a:gd name="connsiteX2" fmla="*/ 78889 w 455637"/>
                  <a:gd name="connsiteY2" fmla="*/ 38349 h 677413"/>
                  <a:gd name="connsiteX3" fmla="*/ 82211 w 455637"/>
                  <a:gd name="connsiteY3" fmla="*/ 157185 h 677413"/>
                  <a:gd name="connsiteX4" fmla="*/ 135374 w 455637"/>
                  <a:gd name="connsiteY4" fmla="*/ 238263 h 677413"/>
                  <a:gd name="connsiteX5" fmla="*/ 143936 w 455637"/>
                  <a:gd name="connsiteY5" fmla="*/ 232041 h 677413"/>
                  <a:gd name="connsiteX6" fmla="*/ 143936 w 455637"/>
                  <a:gd name="connsiteY6" fmla="*/ 192525 h 677413"/>
                  <a:gd name="connsiteX7" fmla="*/ 162797 w 455637"/>
                  <a:gd name="connsiteY7" fmla="*/ 173665 h 677413"/>
                  <a:gd name="connsiteX8" fmla="*/ 198859 w 455637"/>
                  <a:gd name="connsiteY8" fmla="*/ 173665 h 677413"/>
                  <a:gd name="connsiteX9" fmla="*/ 203887 w 455637"/>
                  <a:gd name="connsiteY9" fmla="*/ 175748 h 677413"/>
                  <a:gd name="connsiteX10" fmla="*/ 206785 w 455637"/>
                  <a:gd name="connsiteY10" fmla="*/ 174980 h 677413"/>
                  <a:gd name="connsiteX11" fmla="*/ 215949 w 455637"/>
                  <a:gd name="connsiteY11" fmla="*/ 176216 h 677413"/>
                  <a:gd name="connsiteX12" fmla="*/ 217562 w 455637"/>
                  <a:gd name="connsiteY12" fmla="*/ 174893 h 677413"/>
                  <a:gd name="connsiteX13" fmla="*/ 248326 w 455637"/>
                  <a:gd name="connsiteY13" fmla="*/ 164291 h 677413"/>
                  <a:gd name="connsiteX14" fmla="*/ 287874 w 455637"/>
                  <a:gd name="connsiteY14" fmla="*/ 183567 h 677413"/>
                  <a:gd name="connsiteX15" fmla="*/ 289330 w 455637"/>
                  <a:gd name="connsiteY15" fmla="*/ 185211 h 677413"/>
                  <a:gd name="connsiteX16" fmla="*/ 294389 w 455637"/>
                  <a:gd name="connsiteY16" fmla="*/ 186210 h 677413"/>
                  <a:gd name="connsiteX17" fmla="*/ 384105 w 455637"/>
                  <a:gd name="connsiteY17" fmla="*/ 245969 h 677413"/>
                  <a:gd name="connsiteX18" fmla="*/ 394004 w 455637"/>
                  <a:gd name="connsiteY18" fmla="*/ 295359 h 677413"/>
                  <a:gd name="connsiteX19" fmla="*/ 394004 w 455637"/>
                  <a:gd name="connsiteY19" fmla="*/ 295358 h 677413"/>
                  <a:gd name="connsiteX20" fmla="*/ 344614 w 455637"/>
                  <a:gd name="connsiteY20" fmla="*/ 305257 h 677413"/>
                  <a:gd name="connsiteX21" fmla="*/ 276327 w 455637"/>
                  <a:gd name="connsiteY21" fmla="*/ 259773 h 677413"/>
                  <a:gd name="connsiteX22" fmla="*/ 272054 w 455637"/>
                  <a:gd name="connsiteY22" fmla="*/ 268539 h 677413"/>
                  <a:gd name="connsiteX23" fmla="*/ 433101 w 455637"/>
                  <a:gd name="connsiteY23" fmla="*/ 490156 h 677413"/>
                  <a:gd name="connsiteX24" fmla="*/ 407027 w 455637"/>
                  <a:gd name="connsiteY24" fmla="*/ 654878 h 677413"/>
                  <a:gd name="connsiteX25" fmla="*/ 407027 w 455637"/>
                  <a:gd name="connsiteY25" fmla="*/ 654876 h 677413"/>
                  <a:gd name="connsiteX26" fmla="*/ 242306 w 455637"/>
                  <a:gd name="connsiteY26" fmla="*/ 628803 h 677413"/>
                  <a:gd name="connsiteX27" fmla="*/ 68845 w 455637"/>
                  <a:gd name="connsiteY27" fmla="*/ 387237 h 677413"/>
                  <a:gd name="connsiteX28" fmla="*/ 51427 w 455637"/>
                  <a:gd name="connsiteY28" fmla="*/ 299266 h 677413"/>
                  <a:gd name="connsiteX29" fmla="*/ 12224 w 455637"/>
                  <a:gd name="connsiteY29" fmla="*/ 194347 h 677413"/>
                  <a:gd name="connsiteX30" fmla="*/ 10177 w 455637"/>
                  <a:gd name="connsiteY30" fmla="*/ 183569 h 677413"/>
                  <a:gd name="connsiteX31" fmla="*/ 3603 w 455637"/>
                  <a:gd name="connsiteY31" fmla="*/ 168872 h 677413"/>
                  <a:gd name="connsiteX0" fmla="*/ 15 w 455637"/>
                  <a:gd name="connsiteY0" fmla="*/ 40554 h 677413"/>
                  <a:gd name="connsiteX1" fmla="*/ 38349 w 455637"/>
                  <a:gd name="connsiteY1" fmla="*/ 15 h 677413"/>
                  <a:gd name="connsiteX2" fmla="*/ 78889 w 455637"/>
                  <a:gd name="connsiteY2" fmla="*/ 38349 h 677413"/>
                  <a:gd name="connsiteX3" fmla="*/ 82211 w 455637"/>
                  <a:gd name="connsiteY3" fmla="*/ 157185 h 677413"/>
                  <a:gd name="connsiteX4" fmla="*/ 135374 w 455637"/>
                  <a:gd name="connsiteY4" fmla="*/ 238263 h 677413"/>
                  <a:gd name="connsiteX5" fmla="*/ 143936 w 455637"/>
                  <a:gd name="connsiteY5" fmla="*/ 192525 h 677413"/>
                  <a:gd name="connsiteX6" fmla="*/ 162797 w 455637"/>
                  <a:gd name="connsiteY6" fmla="*/ 173665 h 677413"/>
                  <a:gd name="connsiteX7" fmla="*/ 198859 w 455637"/>
                  <a:gd name="connsiteY7" fmla="*/ 173665 h 677413"/>
                  <a:gd name="connsiteX8" fmla="*/ 203887 w 455637"/>
                  <a:gd name="connsiteY8" fmla="*/ 175748 h 677413"/>
                  <a:gd name="connsiteX9" fmla="*/ 206785 w 455637"/>
                  <a:gd name="connsiteY9" fmla="*/ 174980 h 677413"/>
                  <a:gd name="connsiteX10" fmla="*/ 215949 w 455637"/>
                  <a:gd name="connsiteY10" fmla="*/ 176216 h 677413"/>
                  <a:gd name="connsiteX11" fmla="*/ 217562 w 455637"/>
                  <a:gd name="connsiteY11" fmla="*/ 174893 h 677413"/>
                  <a:gd name="connsiteX12" fmla="*/ 248326 w 455637"/>
                  <a:gd name="connsiteY12" fmla="*/ 164291 h 677413"/>
                  <a:gd name="connsiteX13" fmla="*/ 287874 w 455637"/>
                  <a:gd name="connsiteY13" fmla="*/ 183567 h 677413"/>
                  <a:gd name="connsiteX14" fmla="*/ 289330 w 455637"/>
                  <a:gd name="connsiteY14" fmla="*/ 185211 h 677413"/>
                  <a:gd name="connsiteX15" fmla="*/ 294389 w 455637"/>
                  <a:gd name="connsiteY15" fmla="*/ 186210 h 677413"/>
                  <a:gd name="connsiteX16" fmla="*/ 384105 w 455637"/>
                  <a:gd name="connsiteY16" fmla="*/ 245969 h 677413"/>
                  <a:gd name="connsiteX17" fmla="*/ 394004 w 455637"/>
                  <a:gd name="connsiteY17" fmla="*/ 295359 h 677413"/>
                  <a:gd name="connsiteX18" fmla="*/ 394004 w 455637"/>
                  <a:gd name="connsiteY18" fmla="*/ 295358 h 677413"/>
                  <a:gd name="connsiteX19" fmla="*/ 344614 w 455637"/>
                  <a:gd name="connsiteY19" fmla="*/ 305257 h 677413"/>
                  <a:gd name="connsiteX20" fmla="*/ 276327 w 455637"/>
                  <a:gd name="connsiteY20" fmla="*/ 259773 h 677413"/>
                  <a:gd name="connsiteX21" fmla="*/ 272054 w 455637"/>
                  <a:gd name="connsiteY21" fmla="*/ 268539 h 677413"/>
                  <a:gd name="connsiteX22" fmla="*/ 433101 w 455637"/>
                  <a:gd name="connsiteY22" fmla="*/ 490156 h 677413"/>
                  <a:gd name="connsiteX23" fmla="*/ 407027 w 455637"/>
                  <a:gd name="connsiteY23" fmla="*/ 654878 h 677413"/>
                  <a:gd name="connsiteX24" fmla="*/ 407027 w 455637"/>
                  <a:gd name="connsiteY24" fmla="*/ 654876 h 677413"/>
                  <a:gd name="connsiteX25" fmla="*/ 242306 w 455637"/>
                  <a:gd name="connsiteY25" fmla="*/ 628803 h 677413"/>
                  <a:gd name="connsiteX26" fmla="*/ 68845 w 455637"/>
                  <a:gd name="connsiteY26" fmla="*/ 387237 h 677413"/>
                  <a:gd name="connsiteX27" fmla="*/ 51427 w 455637"/>
                  <a:gd name="connsiteY27" fmla="*/ 299266 h 677413"/>
                  <a:gd name="connsiteX28" fmla="*/ 12224 w 455637"/>
                  <a:gd name="connsiteY28" fmla="*/ 194347 h 677413"/>
                  <a:gd name="connsiteX29" fmla="*/ 10177 w 455637"/>
                  <a:gd name="connsiteY29" fmla="*/ 183569 h 677413"/>
                  <a:gd name="connsiteX30" fmla="*/ 3603 w 455637"/>
                  <a:gd name="connsiteY30" fmla="*/ 168872 h 677413"/>
                  <a:gd name="connsiteX31" fmla="*/ 15 w 455637"/>
                  <a:gd name="connsiteY31" fmla="*/ 40554 h 677413"/>
                  <a:gd name="connsiteX0" fmla="*/ 15 w 441378"/>
                  <a:gd name="connsiteY0" fmla="*/ 40554 h 677413"/>
                  <a:gd name="connsiteX1" fmla="*/ 38349 w 441378"/>
                  <a:gd name="connsiteY1" fmla="*/ 15 h 677413"/>
                  <a:gd name="connsiteX2" fmla="*/ 78889 w 441378"/>
                  <a:gd name="connsiteY2" fmla="*/ 38349 h 677413"/>
                  <a:gd name="connsiteX3" fmla="*/ 82211 w 441378"/>
                  <a:gd name="connsiteY3" fmla="*/ 157185 h 677413"/>
                  <a:gd name="connsiteX4" fmla="*/ 135374 w 441378"/>
                  <a:gd name="connsiteY4" fmla="*/ 238263 h 677413"/>
                  <a:gd name="connsiteX5" fmla="*/ 143936 w 441378"/>
                  <a:gd name="connsiteY5" fmla="*/ 192525 h 677413"/>
                  <a:gd name="connsiteX6" fmla="*/ 162797 w 441378"/>
                  <a:gd name="connsiteY6" fmla="*/ 173665 h 677413"/>
                  <a:gd name="connsiteX7" fmla="*/ 198859 w 441378"/>
                  <a:gd name="connsiteY7" fmla="*/ 173665 h 677413"/>
                  <a:gd name="connsiteX8" fmla="*/ 203887 w 441378"/>
                  <a:gd name="connsiteY8" fmla="*/ 175748 h 677413"/>
                  <a:gd name="connsiteX9" fmla="*/ 206785 w 441378"/>
                  <a:gd name="connsiteY9" fmla="*/ 174980 h 677413"/>
                  <a:gd name="connsiteX10" fmla="*/ 215949 w 441378"/>
                  <a:gd name="connsiteY10" fmla="*/ 176216 h 677413"/>
                  <a:gd name="connsiteX11" fmla="*/ 217562 w 441378"/>
                  <a:gd name="connsiteY11" fmla="*/ 174893 h 677413"/>
                  <a:gd name="connsiteX12" fmla="*/ 248326 w 441378"/>
                  <a:gd name="connsiteY12" fmla="*/ 164291 h 677413"/>
                  <a:gd name="connsiteX13" fmla="*/ 287874 w 441378"/>
                  <a:gd name="connsiteY13" fmla="*/ 183567 h 677413"/>
                  <a:gd name="connsiteX14" fmla="*/ 289330 w 441378"/>
                  <a:gd name="connsiteY14" fmla="*/ 185211 h 677413"/>
                  <a:gd name="connsiteX15" fmla="*/ 294389 w 441378"/>
                  <a:gd name="connsiteY15" fmla="*/ 186210 h 677413"/>
                  <a:gd name="connsiteX16" fmla="*/ 384105 w 441378"/>
                  <a:gd name="connsiteY16" fmla="*/ 245969 h 677413"/>
                  <a:gd name="connsiteX17" fmla="*/ 394004 w 441378"/>
                  <a:gd name="connsiteY17" fmla="*/ 295359 h 677413"/>
                  <a:gd name="connsiteX18" fmla="*/ 394004 w 441378"/>
                  <a:gd name="connsiteY18" fmla="*/ 295358 h 677413"/>
                  <a:gd name="connsiteX19" fmla="*/ 344614 w 441378"/>
                  <a:gd name="connsiteY19" fmla="*/ 305257 h 677413"/>
                  <a:gd name="connsiteX20" fmla="*/ 276327 w 441378"/>
                  <a:gd name="connsiteY20" fmla="*/ 259773 h 677413"/>
                  <a:gd name="connsiteX21" fmla="*/ 272054 w 441378"/>
                  <a:gd name="connsiteY21" fmla="*/ 268539 h 677413"/>
                  <a:gd name="connsiteX22" fmla="*/ 407083 w 441378"/>
                  <a:gd name="connsiteY22" fmla="*/ 428986 h 677413"/>
                  <a:gd name="connsiteX23" fmla="*/ 407027 w 441378"/>
                  <a:gd name="connsiteY23" fmla="*/ 654878 h 677413"/>
                  <a:gd name="connsiteX24" fmla="*/ 407027 w 441378"/>
                  <a:gd name="connsiteY24" fmla="*/ 654876 h 677413"/>
                  <a:gd name="connsiteX25" fmla="*/ 242306 w 441378"/>
                  <a:gd name="connsiteY25" fmla="*/ 628803 h 677413"/>
                  <a:gd name="connsiteX26" fmla="*/ 68845 w 441378"/>
                  <a:gd name="connsiteY26" fmla="*/ 387237 h 677413"/>
                  <a:gd name="connsiteX27" fmla="*/ 51427 w 441378"/>
                  <a:gd name="connsiteY27" fmla="*/ 299266 h 677413"/>
                  <a:gd name="connsiteX28" fmla="*/ 12224 w 441378"/>
                  <a:gd name="connsiteY28" fmla="*/ 194347 h 677413"/>
                  <a:gd name="connsiteX29" fmla="*/ 10177 w 441378"/>
                  <a:gd name="connsiteY29" fmla="*/ 183569 h 677413"/>
                  <a:gd name="connsiteX30" fmla="*/ 3603 w 441378"/>
                  <a:gd name="connsiteY30" fmla="*/ 168872 h 677413"/>
                  <a:gd name="connsiteX31" fmla="*/ 15 w 441378"/>
                  <a:gd name="connsiteY31" fmla="*/ 40554 h 677413"/>
                  <a:gd name="connsiteX0" fmla="*/ 15 w 441378"/>
                  <a:gd name="connsiteY0" fmla="*/ 40554 h 677413"/>
                  <a:gd name="connsiteX1" fmla="*/ 38349 w 441378"/>
                  <a:gd name="connsiteY1" fmla="*/ 15 h 677413"/>
                  <a:gd name="connsiteX2" fmla="*/ 78889 w 441378"/>
                  <a:gd name="connsiteY2" fmla="*/ 38349 h 677413"/>
                  <a:gd name="connsiteX3" fmla="*/ 82211 w 441378"/>
                  <a:gd name="connsiteY3" fmla="*/ 157185 h 677413"/>
                  <a:gd name="connsiteX4" fmla="*/ 135374 w 441378"/>
                  <a:gd name="connsiteY4" fmla="*/ 238263 h 677413"/>
                  <a:gd name="connsiteX5" fmla="*/ 143936 w 441378"/>
                  <a:gd name="connsiteY5" fmla="*/ 192525 h 677413"/>
                  <a:gd name="connsiteX6" fmla="*/ 162797 w 441378"/>
                  <a:gd name="connsiteY6" fmla="*/ 173665 h 677413"/>
                  <a:gd name="connsiteX7" fmla="*/ 198859 w 441378"/>
                  <a:gd name="connsiteY7" fmla="*/ 173665 h 677413"/>
                  <a:gd name="connsiteX8" fmla="*/ 203887 w 441378"/>
                  <a:gd name="connsiteY8" fmla="*/ 175748 h 677413"/>
                  <a:gd name="connsiteX9" fmla="*/ 206785 w 441378"/>
                  <a:gd name="connsiteY9" fmla="*/ 174980 h 677413"/>
                  <a:gd name="connsiteX10" fmla="*/ 215949 w 441378"/>
                  <a:gd name="connsiteY10" fmla="*/ 176216 h 677413"/>
                  <a:gd name="connsiteX11" fmla="*/ 217562 w 441378"/>
                  <a:gd name="connsiteY11" fmla="*/ 174893 h 677413"/>
                  <a:gd name="connsiteX12" fmla="*/ 248326 w 441378"/>
                  <a:gd name="connsiteY12" fmla="*/ 164291 h 677413"/>
                  <a:gd name="connsiteX13" fmla="*/ 287874 w 441378"/>
                  <a:gd name="connsiteY13" fmla="*/ 183567 h 677413"/>
                  <a:gd name="connsiteX14" fmla="*/ 289330 w 441378"/>
                  <a:gd name="connsiteY14" fmla="*/ 185211 h 677413"/>
                  <a:gd name="connsiteX15" fmla="*/ 294389 w 441378"/>
                  <a:gd name="connsiteY15" fmla="*/ 186210 h 677413"/>
                  <a:gd name="connsiteX16" fmla="*/ 384105 w 441378"/>
                  <a:gd name="connsiteY16" fmla="*/ 245969 h 677413"/>
                  <a:gd name="connsiteX17" fmla="*/ 394004 w 441378"/>
                  <a:gd name="connsiteY17" fmla="*/ 295359 h 677413"/>
                  <a:gd name="connsiteX18" fmla="*/ 394004 w 441378"/>
                  <a:gd name="connsiteY18" fmla="*/ 295358 h 677413"/>
                  <a:gd name="connsiteX19" fmla="*/ 344614 w 441378"/>
                  <a:gd name="connsiteY19" fmla="*/ 305257 h 677413"/>
                  <a:gd name="connsiteX20" fmla="*/ 276327 w 441378"/>
                  <a:gd name="connsiteY20" fmla="*/ 259773 h 677413"/>
                  <a:gd name="connsiteX21" fmla="*/ 272054 w 441378"/>
                  <a:gd name="connsiteY21" fmla="*/ 268539 h 677413"/>
                  <a:gd name="connsiteX22" fmla="*/ 407083 w 441378"/>
                  <a:gd name="connsiteY22" fmla="*/ 428986 h 677413"/>
                  <a:gd name="connsiteX23" fmla="*/ 407027 w 441378"/>
                  <a:gd name="connsiteY23" fmla="*/ 654878 h 677413"/>
                  <a:gd name="connsiteX24" fmla="*/ 407027 w 441378"/>
                  <a:gd name="connsiteY24" fmla="*/ 654876 h 677413"/>
                  <a:gd name="connsiteX25" fmla="*/ 242306 w 441378"/>
                  <a:gd name="connsiteY25" fmla="*/ 628803 h 677413"/>
                  <a:gd name="connsiteX26" fmla="*/ 68845 w 441378"/>
                  <a:gd name="connsiteY26" fmla="*/ 387237 h 677413"/>
                  <a:gd name="connsiteX27" fmla="*/ 51427 w 441378"/>
                  <a:gd name="connsiteY27" fmla="*/ 299266 h 677413"/>
                  <a:gd name="connsiteX28" fmla="*/ 12224 w 441378"/>
                  <a:gd name="connsiteY28" fmla="*/ 194347 h 677413"/>
                  <a:gd name="connsiteX29" fmla="*/ 10177 w 441378"/>
                  <a:gd name="connsiteY29" fmla="*/ 183569 h 677413"/>
                  <a:gd name="connsiteX30" fmla="*/ 3603 w 441378"/>
                  <a:gd name="connsiteY30" fmla="*/ 168872 h 677413"/>
                  <a:gd name="connsiteX31" fmla="*/ 15 w 441378"/>
                  <a:gd name="connsiteY31" fmla="*/ 40554 h 6774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441378" h="677413">
                    <a:moveTo>
                      <a:pt x="15" y="40554"/>
                    </a:moveTo>
                    <a:cubicBezTo>
                      <a:pt x="-594" y="18774"/>
                      <a:pt x="16568" y="624"/>
                      <a:pt x="38349" y="15"/>
                    </a:cubicBezTo>
                    <a:cubicBezTo>
                      <a:pt x="60130" y="-594"/>
                      <a:pt x="78279" y="16568"/>
                      <a:pt x="78889" y="38349"/>
                    </a:cubicBezTo>
                    <a:cubicBezTo>
                      <a:pt x="79996" y="77961"/>
                      <a:pt x="81104" y="117573"/>
                      <a:pt x="82211" y="157185"/>
                    </a:cubicBezTo>
                    <a:lnTo>
                      <a:pt x="135374" y="238263"/>
                    </a:lnTo>
                    <a:lnTo>
                      <a:pt x="143936" y="192525"/>
                    </a:lnTo>
                    <a:cubicBezTo>
                      <a:pt x="143936" y="182109"/>
                      <a:pt x="152381" y="173665"/>
                      <a:pt x="162797" y="173665"/>
                    </a:cubicBezTo>
                    <a:lnTo>
                      <a:pt x="198859" y="173665"/>
                    </a:lnTo>
                    <a:lnTo>
                      <a:pt x="203887" y="175748"/>
                    </a:lnTo>
                    <a:lnTo>
                      <a:pt x="206785" y="174980"/>
                    </a:lnTo>
                    <a:lnTo>
                      <a:pt x="215949" y="176216"/>
                    </a:lnTo>
                    <a:lnTo>
                      <a:pt x="217562" y="174893"/>
                    </a:lnTo>
                    <a:cubicBezTo>
                      <a:pt x="223130" y="163470"/>
                      <a:pt x="236903" y="158723"/>
                      <a:pt x="248326" y="164291"/>
                    </a:cubicBezTo>
                    <a:lnTo>
                      <a:pt x="287874" y="183567"/>
                    </a:lnTo>
                    <a:lnTo>
                      <a:pt x="289330" y="185211"/>
                    </a:lnTo>
                    <a:lnTo>
                      <a:pt x="294389" y="186210"/>
                    </a:lnTo>
                    <a:lnTo>
                      <a:pt x="384105" y="245969"/>
                    </a:lnTo>
                    <a:cubicBezTo>
                      <a:pt x="400479" y="256874"/>
                      <a:pt x="404910" y="278987"/>
                      <a:pt x="394004" y="295359"/>
                    </a:cubicBezTo>
                    <a:lnTo>
                      <a:pt x="394004" y="295358"/>
                    </a:lnTo>
                    <a:cubicBezTo>
                      <a:pt x="383099" y="311731"/>
                      <a:pt x="360986" y="316162"/>
                      <a:pt x="344614" y="305257"/>
                    </a:cubicBezTo>
                    <a:lnTo>
                      <a:pt x="276327" y="259773"/>
                    </a:lnTo>
                    <a:lnTo>
                      <a:pt x="272054" y="268539"/>
                    </a:lnTo>
                    <a:cubicBezTo>
                      <a:pt x="317064" y="322021"/>
                      <a:pt x="382857" y="352570"/>
                      <a:pt x="407083" y="428986"/>
                    </a:cubicBezTo>
                    <a:cubicBezTo>
                      <a:pt x="445369" y="481673"/>
                      <a:pt x="459715" y="616591"/>
                      <a:pt x="407027" y="654878"/>
                    </a:cubicBezTo>
                    <a:lnTo>
                      <a:pt x="407027" y="654876"/>
                    </a:lnTo>
                    <a:cubicBezTo>
                      <a:pt x="354341" y="693164"/>
                      <a:pt x="280592" y="681490"/>
                      <a:pt x="242306" y="628803"/>
                    </a:cubicBezTo>
                    <a:lnTo>
                      <a:pt x="68845" y="387237"/>
                    </a:lnTo>
                    <a:cubicBezTo>
                      <a:pt x="37032" y="332314"/>
                      <a:pt x="56512" y="325904"/>
                      <a:pt x="51427" y="299266"/>
                    </a:cubicBezTo>
                    <a:lnTo>
                      <a:pt x="12224" y="194347"/>
                    </a:lnTo>
                    <a:lnTo>
                      <a:pt x="10177" y="183569"/>
                    </a:lnTo>
                    <a:lnTo>
                      <a:pt x="3603" y="168872"/>
                    </a:lnTo>
                    <a:lnTo>
                      <a:pt x="15" y="40554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3" name="四角形: 上の 2 つの角を丸める 452">
                <a:extLst>
                  <a:ext uri="{FF2B5EF4-FFF2-40B4-BE49-F238E27FC236}">
                    <a16:creationId xmlns:a16="http://schemas.microsoft.com/office/drawing/2014/main" id="{A770E97C-2C6C-485F-9759-28ED0E305B1B}"/>
                  </a:ext>
                </a:extLst>
              </p:cNvPr>
              <p:cNvSpPr/>
              <p:nvPr/>
            </p:nvSpPr>
            <p:spPr>
              <a:xfrm rot="11515018">
                <a:off x="1249836" y="2734459"/>
                <a:ext cx="248354" cy="76547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6699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96" name="グループ化 495">
              <a:extLst>
                <a:ext uri="{FF2B5EF4-FFF2-40B4-BE49-F238E27FC236}">
                  <a16:creationId xmlns:a16="http://schemas.microsoft.com/office/drawing/2014/main" id="{C2C6C545-B33B-42CE-9B52-77B6D1984B77}"/>
                </a:ext>
              </a:extLst>
            </p:cNvPr>
            <p:cNvGrpSpPr/>
            <p:nvPr/>
          </p:nvGrpSpPr>
          <p:grpSpPr>
            <a:xfrm>
              <a:off x="2114355" y="5593103"/>
              <a:ext cx="658581" cy="441249"/>
              <a:chOff x="2243895" y="2750843"/>
              <a:chExt cx="658581" cy="441249"/>
            </a:xfrm>
          </p:grpSpPr>
          <p:sp>
            <p:nvSpPr>
              <p:cNvPr id="497" name="吹き出し: 円形 496">
                <a:extLst>
                  <a:ext uri="{FF2B5EF4-FFF2-40B4-BE49-F238E27FC236}">
                    <a16:creationId xmlns:a16="http://schemas.microsoft.com/office/drawing/2014/main" id="{68CE910A-1A5F-419B-8021-9A629520871E}"/>
                  </a:ext>
                </a:extLst>
              </p:cNvPr>
              <p:cNvSpPr/>
              <p:nvPr/>
            </p:nvSpPr>
            <p:spPr bwMode="auto">
              <a:xfrm>
                <a:off x="2243895" y="2750843"/>
                <a:ext cx="658581" cy="441249"/>
              </a:xfrm>
              <a:prstGeom prst="wedgeEllipseCallout">
                <a:avLst>
                  <a:gd name="adj1" fmla="val -34332"/>
                  <a:gd name="adj2" fmla="val -77092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98" name="テキスト ボックス 497">
                <a:extLst>
                  <a:ext uri="{FF2B5EF4-FFF2-40B4-BE49-F238E27FC236}">
                    <a16:creationId xmlns:a16="http://schemas.microsoft.com/office/drawing/2014/main" id="{EC4C2543-4061-4426-998F-FC1FB0D7D986}"/>
                  </a:ext>
                </a:extLst>
              </p:cNvPr>
              <p:cNvSpPr txBox="1"/>
              <p:nvPr/>
            </p:nvSpPr>
            <p:spPr>
              <a:xfrm>
                <a:off x="2375001" y="2870655"/>
                <a:ext cx="411351" cy="18698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sz="12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モグモグ</a:t>
                </a:r>
              </a:p>
            </p:txBody>
          </p:sp>
        </p:grpSp>
      </p:grpSp>
      <p:sp>
        <p:nvSpPr>
          <p:cNvPr id="499" name="テキスト ボックス 498">
            <a:extLst>
              <a:ext uri="{FF2B5EF4-FFF2-40B4-BE49-F238E27FC236}">
                <a16:creationId xmlns:a16="http://schemas.microsoft.com/office/drawing/2014/main" id="{28929905-DA4F-4503-B9D0-29D5F732E307}"/>
              </a:ext>
            </a:extLst>
          </p:cNvPr>
          <p:cNvSpPr txBox="1"/>
          <p:nvPr/>
        </p:nvSpPr>
        <p:spPr>
          <a:xfrm>
            <a:off x="276046" y="232912"/>
            <a:ext cx="72635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マスクをしながらモグモグ食べる女の子のイラスト</a:t>
            </a:r>
          </a:p>
        </p:txBody>
      </p:sp>
    </p:spTree>
    <p:extLst>
      <p:ext uri="{BB962C8B-B14F-4D97-AF65-F5344CB8AC3E}">
        <p14:creationId xmlns:p14="http://schemas.microsoft.com/office/powerpoint/2010/main" val="37939431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810935EE-0A2B-423F-B3AF-400EBC7CA8D9}"/>
              </a:ext>
            </a:extLst>
          </p:cNvPr>
          <p:cNvGrpSpPr/>
          <p:nvPr/>
        </p:nvGrpSpPr>
        <p:grpSpPr>
          <a:xfrm>
            <a:off x="1284037" y="1140658"/>
            <a:ext cx="1618439" cy="2394741"/>
            <a:chOff x="1284037" y="1140658"/>
            <a:chExt cx="1618439" cy="2394741"/>
          </a:xfrm>
        </p:grpSpPr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A2B0087A-6BA2-4642-A103-46B121D45453}"/>
                </a:ext>
              </a:extLst>
            </p:cNvPr>
            <p:cNvGrpSpPr/>
            <p:nvPr/>
          </p:nvGrpSpPr>
          <p:grpSpPr>
            <a:xfrm>
              <a:off x="1374304" y="1140658"/>
              <a:ext cx="1297181" cy="2394741"/>
              <a:chOff x="1374304" y="1140658"/>
              <a:chExt cx="1297181" cy="2394741"/>
            </a:xfrm>
          </p:grpSpPr>
          <p:sp>
            <p:nvSpPr>
              <p:cNvPr id="3" name="フリーフォーム: 図形 2">
                <a:extLst>
                  <a:ext uri="{FF2B5EF4-FFF2-40B4-BE49-F238E27FC236}">
                    <a16:creationId xmlns:a16="http://schemas.microsoft.com/office/drawing/2014/main" id="{ECBD89B2-1032-439F-9F09-1806892FB605}"/>
                  </a:ext>
                </a:extLst>
              </p:cNvPr>
              <p:cNvSpPr/>
              <p:nvPr/>
            </p:nvSpPr>
            <p:spPr>
              <a:xfrm>
                <a:off x="1788975" y="2282020"/>
                <a:ext cx="467840" cy="38077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" name="グループ化 4">
                <a:extLst>
                  <a:ext uri="{FF2B5EF4-FFF2-40B4-BE49-F238E27FC236}">
                    <a16:creationId xmlns:a16="http://schemas.microsoft.com/office/drawing/2014/main" id="{F2214041-3461-474B-B845-1412AAB4CAC3}"/>
                  </a:ext>
                </a:extLst>
              </p:cNvPr>
              <p:cNvGrpSpPr/>
              <p:nvPr/>
            </p:nvGrpSpPr>
            <p:grpSpPr>
              <a:xfrm>
                <a:off x="1374304" y="1140658"/>
                <a:ext cx="1297181" cy="1340465"/>
                <a:chOff x="4260278" y="1003492"/>
                <a:chExt cx="1297181" cy="1340465"/>
              </a:xfrm>
            </p:grpSpPr>
            <p:sp>
              <p:nvSpPr>
                <p:cNvPr id="38" name="円/楕円 373">
                  <a:extLst>
                    <a:ext uri="{FF2B5EF4-FFF2-40B4-BE49-F238E27FC236}">
                      <a16:creationId xmlns:a16="http://schemas.microsoft.com/office/drawing/2014/main" id="{D26AA2ED-E034-4321-A094-4A206A7BD3D3}"/>
                    </a:ext>
                  </a:extLst>
                </p:cNvPr>
                <p:cNvSpPr/>
                <p:nvPr/>
              </p:nvSpPr>
              <p:spPr>
                <a:xfrm>
                  <a:off x="4328842" y="1003492"/>
                  <a:ext cx="1146281" cy="114628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9" name="月 823">
                  <a:extLst>
                    <a:ext uri="{FF2B5EF4-FFF2-40B4-BE49-F238E27FC236}">
                      <a16:creationId xmlns:a16="http://schemas.microsoft.com/office/drawing/2014/main" id="{D22E9E2E-E58C-4FE5-AEDA-1853BA140C0D}"/>
                    </a:ext>
                  </a:extLst>
                </p:cNvPr>
                <p:cNvSpPr/>
                <p:nvPr/>
              </p:nvSpPr>
              <p:spPr>
                <a:xfrm flipH="1">
                  <a:off x="4260278" y="1476890"/>
                  <a:ext cx="644357" cy="8670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5608" h="586168">
                      <a:moveTo>
                        <a:pt x="286452" y="0"/>
                      </a:moveTo>
                      <a:cubicBezTo>
                        <a:pt x="199276" y="192948"/>
                        <a:pt x="263638" y="433147"/>
                        <a:pt x="435608" y="556657"/>
                      </a:cubicBezTo>
                      <a:lnTo>
                        <a:pt x="435608" y="556658"/>
                      </a:lnTo>
                      <a:cubicBezTo>
                        <a:pt x="355652" y="578082"/>
                        <a:pt x="273439" y="556463"/>
                        <a:pt x="210751" y="504343"/>
                      </a:cubicBezTo>
                      <a:cubicBezTo>
                        <a:pt x="223970" y="533586"/>
                        <a:pt x="241477" y="560887"/>
                        <a:pt x="262179" y="586167"/>
                      </a:cubicBezTo>
                      <a:lnTo>
                        <a:pt x="262179" y="586168"/>
                      </a:lnTo>
                      <a:cubicBezTo>
                        <a:pt x="117382" y="586168"/>
                        <a:pt x="0" y="457160"/>
                        <a:pt x="0" y="298021"/>
                      </a:cubicBezTo>
                      <a:cubicBezTo>
                        <a:pt x="0" y="139406"/>
                        <a:pt x="116610" y="10724"/>
                        <a:pt x="260750" y="10033"/>
                      </a:cubicBezTo>
                      <a:cubicBezTo>
                        <a:pt x="268698" y="5310"/>
                        <a:pt x="277451" y="2412"/>
                        <a:pt x="286452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" name="月 823">
                  <a:extLst>
                    <a:ext uri="{FF2B5EF4-FFF2-40B4-BE49-F238E27FC236}">
                      <a16:creationId xmlns:a16="http://schemas.microsoft.com/office/drawing/2014/main" id="{3FAE72F3-D25B-468C-872A-C2620FB18053}"/>
                    </a:ext>
                  </a:extLst>
                </p:cNvPr>
                <p:cNvSpPr/>
                <p:nvPr/>
              </p:nvSpPr>
              <p:spPr>
                <a:xfrm>
                  <a:off x="4913102" y="1476890"/>
                  <a:ext cx="644357" cy="8670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5608" h="586168">
                      <a:moveTo>
                        <a:pt x="286452" y="0"/>
                      </a:moveTo>
                      <a:cubicBezTo>
                        <a:pt x="199276" y="192948"/>
                        <a:pt x="263638" y="433147"/>
                        <a:pt x="435608" y="556657"/>
                      </a:cubicBezTo>
                      <a:lnTo>
                        <a:pt x="435608" y="556658"/>
                      </a:lnTo>
                      <a:cubicBezTo>
                        <a:pt x="355652" y="578082"/>
                        <a:pt x="273439" y="556463"/>
                        <a:pt x="210751" y="504343"/>
                      </a:cubicBezTo>
                      <a:cubicBezTo>
                        <a:pt x="223970" y="533586"/>
                        <a:pt x="241477" y="560887"/>
                        <a:pt x="262179" y="586167"/>
                      </a:cubicBezTo>
                      <a:lnTo>
                        <a:pt x="262179" y="586168"/>
                      </a:lnTo>
                      <a:cubicBezTo>
                        <a:pt x="117382" y="586168"/>
                        <a:pt x="0" y="457160"/>
                        <a:pt x="0" y="298021"/>
                      </a:cubicBezTo>
                      <a:cubicBezTo>
                        <a:pt x="0" y="139406"/>
                        <a:pt x="116610" y="10724"/>
                        <a:pt x="260750" y="10033"/>
                      </a:cubicBezTo>
                      <a:cubicBezTo>
                        <a:pt x="268698" y="5310"/>
                        <a:pt x="277451" y="2412"/>
                        <a:pt x="286452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41" name="グループ化 40">
                  <a:extLst>
                    <a:ext uri="{FF2B5EF4-FFF2-40B4-BE49-F238E27FC236}">
                      <a16:creationId xmlns:a16="http://schemas.microsoft.com/office/drawing/2014/main" id="{04557EBB-6E15-4A22-94B9-2BCEB0D903C7}"/>
                    </a:ext>
                  </a:extLst>
                </p:cNvPr>
                <p:cNvGrpSpPr/>
                <p:nvPr/>
              </p:nvGrpSpPr>
              <p:grpSpPr>
                <a:xfrm>
                  <a:off x="4290454" y="1107003"/>
                  <a:ext cx="1234507" cy="1164732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54" name="グループ化 53">
                    <a:extLst>
                      <a:ext uri="{FF2B5EF4-FFF2-40B4-BE49-F238E27FC236}">
                        <a16:creationId xmlns:a16="http://schemas.microsoft.com/office/drawing/2014/main" id="{751EC75D-0287-4BBD-BEAF-7B357686F2F1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59" name="円/楕円 407">
                      <a:extLst>
                        <a:ext uri="{FF2B5EF4-FFF2-40B4-BE49-F238E27FC236}">
                          <a16:creationId xmlns:a16="http://schemas.microsoft.com/office/drawing/2014/main" id="{952B391D-56DD-486A-BFDD-3F30E84A4F0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0" name="円/楕円 408">
                      <a:extLst>
                        <a:ext uri="{FF2B5EF4-FFF2-40B4-BE49-F238E27FC236}">
                          <a16:creationId xmlns:a16="http://schemas.microsoft.com/office/drawing/2014/main" id="{2FF1288E-3CC8-4F63-BC26-78A278EC827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55" name="グループ化 54">
                    <a:extLst>
                      <a:ext uri="{FF2B5EF4-FFF2-40B4-BE49-F238E27FC236}">
                        <a16:creationId xmlns:a16="http://schemas.microsoft.com/office/drawing/2014/main" id="{77B772E7-3671-448B-9220-3E9FDD2ACFD0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57" name="円/楕円 405">
                      <a:extLst>
                        <a:ext uri="{FF2B5EF4-FFF2-40B4-BE49-F238E27FC236}">
                          <a16:creationId xmlns:a16="http://schemas.microsoft.com/office/drawing/2014/main" id="{813AE7D1-A5E1-4B9C-98F4-B4B35DA728F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8" name="円/楕円 406">
                      <a:extLst>
                        <a:ext uri="{FF2B5EF4-FFF2-40B4-BE49-F238E27FC236}">
                          <a16:creationId xmlns:a16="http://schemas.microsoft.com/office/drawing/2014/main" id="{6F0D964D-7D72-44BF-9E5F-B8D21212D08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56" name="円/楕円 404">
                    <a:extLst>
                      <a:ext uri="{FF2B5EF4-FFF2-40B4-BE49-F238E27FC236}">
                        <a16:creationId xmlns:a16="http://schemas.microsoft.com/office/drawing/2014/main" id="{B9DF3E59-89BE-49DF-AE9F-D6006F824B83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2" name="円/楕円 27">
                  <a:extLst>
                    <a:ext uri="{FF2B5EF4-FFF2-40B4-BE49-F238E27FC236}">
                      <a16:creationId xmlns:a16="http://schemas.microsoft.com/office/drawing/2014/main" id="{87FD1E28-3A96-4565-9439-A045C530C35C}"/>
                    </a:ext>
                  </a:extLst>
                </p:cNvPr>
                <p:cNvSpPr/>
                <p:nvPr/>
              </p:nvSpPr>
              <p:spPr>
                <a:xfrm>
                  <a:off x="4789198" y="2059832"/>
                  <a:ext cx="242954" cy="71438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5 w 3210423"/>
                    <a:gd name="connsiteY0" fmla="*/ 52379 h 398664"/>
                    <a:gd name="connsiteX1" fmla="*/ 1605211 w 3210423"/>
                    <a:gd name="connsiteY1" fmla="*/ 16836 h 398664"/>
                    <a:gd name="connsiteX2" fmla="*/ 3210423 w 3210423"/>
                    <a:gd name="connsiteY2" fmla="*/ 52379 h 398664"/>
                    <a:gd name="connsiteX3" fmla="*/ 1605214 w 3210423"/>
                    <a:gd name="connsiteY3" fmla="*/ 398664 h 398664"/>
                    <a:gd name="connsiteX4" fmla="*/ 5 w 3210423"/>
                    <a:gd name="connsiteY4" fmla="*/ 52379 h 398664"/>
                    <a:gd name="connsiteX0" fmla="*/ 5 w 3210423"/>
                    <a:gd name="connsiteY0" fmla="*/ 226449 h 572734"/>
                    <a:gd name="connsiteX1" fmla="*/ 1605212 w 3210423"/>
                    <a:gd name="connsiteY1" fmla="*/ 0 h 572734"/>
                    <a:gd name="connsiteX2" fmla="*/ 3210423 w 3210423"/>
                    <a:gd name="connsiteY2" fmla="*/ 226449 h 572734"/>
                    <a:gd name="connsiteX3" fmla="*/ 1605214 w 3210423"/>
                    <a:gd name="connsiteY3" fmla="*/ 572734 h 572734"/>
                    <a:gd name="connsiteX4" fmla="*/ 5 w 3210423"/>
                    <a:gd name="connsiteY4" fmla="*/ 226449 h 572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23" h="572734">
                      <a:moveTo>
                        <a:pt x="5" y="226449"/>
                      </a:moveTo>
                      <a:cubicBezTo>
                        <a:pt x="5" y="130993"/>
                        <a:pt x="718680" y="0"/>
                        <a:pt x="1605212" y="0"/>
                      </a:cubicBezTo>
                      <a:cubicBezTo>
                        <a:pt x="2491744" y="0"/>
                        <a:pt x="3210423" y="135207"/>
                        <a:pt x="3210423" y="226449"/>
                      </a:cubicBezTo>
                      <a:cubicBezTo>
                        <a:pt x="3210423" y="317691"/>
                        <a:pt x="2491746" y="572734"/>
                        <a:pt x="1605214" y="572734"/>
                      </a:cubicBezTo>
                      <a:cubicBezTo>
                        <a:pt x="718682" y="572734"/>
                        <a:pt x="5" y="321905"/>
                        <a:pt x="5" y="226449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3" name="円/楕円 27">
                  <a:extLst>
                    <a:ext uri="{FF2B5EF4-FFF2-40B4-BE49-F238E27FC236}">
                      <a16:creationId xmlns:a16="http://schemas.microsoft.com/office/drawing/2014/main" id="{4F9BA480-4891-4BB7-9E40-F1524989DC92}"/>
                    </a:ext>
                  </a:extLst>
                </p:cNvPr>
                <p:cNvSpPr/>
                <p:nvPr/>
              </p:nvSpPr>
              <p:spPr>
                <a:xfrm rot="10800000">
                  <a:off x="4486502" y="1463912"/>
                  <a:ext cx="313118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4" name="円/楕円 27">
                  <a:extLst>
                    <a:ext uri="{FF2B5EF4-FFF2-40B4-BE49-F238E27FC236}">
                      <a16:creationId xmlns:a16="http://schemas.microsoft.com/office/drawing/2014/main" id="{52C72360-62EB-4F31-8445-6829C5CB789E}"/>
                    </a:ext>
                  </a:extLst>
                </p:cNvPr>
                <p:cNvSpPr/>
                <p:nvPr/>
              </p:nvSpPr>
              <p:spPr>
                <a:xfrm rot="10800000">
                  <a:off x="5017372" y="1463912"/>
                  <a:ext cx="313118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5" name="正方形/長方形 67">
                  <a:extLst>
                    <a:ext uri="{FF2B5EF4-FFF2-40B4-BE49-F238E27FC236}">
                      <a16:creationId xmlns:a16="http://schemas.microsoft.com/office/drawing/2014/main" id="{87972717-981F-4C3E-8B71-95F8E1C57478}"/>
                    </a:ext>
                  </a:extLst>
                </p:cNvPr>
                <p:cNvSpPr/>
                <p:nvPr/>
              </p:nvSpPr>
              <p:spPr>
                <a:xfrm>
                  <a:off x="4882157" y="1957346"/>
                  <a:ext cx="74151" cy="3800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7" name="円/楕円 388">
                  <a:extLst>
                    <a:ext uri="{FF2B5EF4-FFF2-40B4-BE49-F238E27FC236}">
                      <a16:creationId xmlns:a16="http://schemas.microsoft.com/office/drawing/2014/main" id="{2C06E65A-1512-4C95-89EB-34BB448846DE}"/>
                    </a:ext>
                  </a:extLst>
                </p:cNvPr>
                <p:cNvSpPr/>
                <p:nvPr/>
              </p:nvSpPr>
              <p:spPr>
                <a:xfrm>
                  <a:off x="4616006" y="1659786"/>
                  <a:ext cx="81417" cy="17913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8" name="円/楕円 389">
                  <a:extLst>
                    <a:ext uri="{FF2B5EF4-FFF2-40B4-BE49-F238E27FC236}">
                      <a16:creationId xmlns:a16="http://schemas.microsoft.com/office/drawing/2014/main" id="{DDEADB93-3183-4BBB-B52F-A6237E719F5F}"/>
                    </a:ext>
                  </a:extLst>
                </p:cNvPr>
                <p:cNvSpPr/>
                <p:nvPr/>
              </p:nvSpPr>
              <p:spPr>
                <a:xfrm>
                  <a:off x="5126015" y="1659786"/>
                  <a:ext cx="81417" cy="17913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9" name="月 48">
                  <a:extLst>
                    <a:ext uri="{FF2B5EF4-FFF2-40B4-BE49-F238E27FC236}">
                      <a16:creationId xmlns:a16="http://schemas.microsoft.com/office/drawing/2014/main" id="{2BA2D578-AFBE-413C-B086-C87DFA5FB3E5}"/>
                    </a:ext>
                  </a:extLst>
                </p:cNvPr>
                <p:cNvSpPr/>
                <p:nvPr/>
              </p:nvSpPr>
              <p:spPr>
                <a:xfrm>
                  <a:off x="4550424" y="1140578"/>
                  <a:ext cx="140985" cy="436053"/>
                </a:xfrm>
                <a:prstGeom prst="moon">
                  <a:avLst>
                    <a:gd name="adj" fmla="val 63512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0" name="月 49">
                  <a:extLst>
                    <a:ext uri="{FF2B5EF4-FFF2-40B4-BE49-F238E27FC236}">
                      <a16:creationId xmlns:a16="http://schemas.microsoft.com/office/drawing/2014/main" id="{A9F30B83-EFA3-4BD5-A3B8-501F10175514}"/>
                    </a:ext>
                  </a:extLst>
                </p:cNvPr>
                <p:cNvSpPr/>
                <p:nvPr/>
              </p:nvSpPr>
              <p:spPr>
                <a:xfrm>
                  <a:off x="4454629" y="1180943"/>
                  <a:ext cx="140985" cy="436053"/>
                </a:xfrm>
                <a:prstGeom prst="moon">
                  <a:avLst>
                    <a:gd name="adj" fmla="val 51689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1" name="月 50">
                  <a:extLst>
                    <a:ext uri="{FF2B5EF4-FFF2-40B4-BE49-F238E27FC236}">
                      <a16:creationId xmlns:a16="http://schemas.microsoft.com/office/drawing/2014/main" id="{C3C352FE-B04F-4624-858F-DE5040B99A18}"/>
                    </a:ext>
                  </a:extLst>
                </p:cNvPr>
                <p:cNvSpPr/>
                <p:nvPr/>
              </p:nvSpPr>
              <p:spPr>
                <a:xfrm>
                  <a:off x="4660526" y="1070687"/>
                  <a:ext cx="128445" cy="421111"/>
                </a:xfrm>
                <a:prstGeom prst="moon">
                  <a:avLst>
                    <a:gd name="adj" fmla="val 43244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2" name="円/楕円 388">
                  <a:extLst>
                    <a:ext uri="{FF2B5EF4-FFF2-40B4-BE49-F238E27FC236}">
                      <a16:creationId xmlns:a16="http://schemas.microsoft.com/office/drawing/2014/main" id="{84034E95-286B-48B5-A642-6F162BB1BBAD}"/>
                    </a:ext>
                  </a:extLst>
                </p:cNvPr>
                <p:cNvSpPr/>
                <p:nvPr/>
              </p:nvSpPr>
              <p:spPr>
                <a:xfrm>
                  <a:off x="4633855" y="1677062"/>
                  <a:ext cx="45720" cy="60638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3" name="円/楕円 389">
                  <a:extLst>
                    <a:ext uri="{FF2B5EF4-FFF2-40B4-BE49-F238E27FC236}">
                      <a16:creationId xmlns:a16="http://schemas.microsoft.com/office/drawing/2014/main" id="{A629DAA2-8FEB-4641-8369-8D9DBC7AD2B7}"/>
                    </a:ext>
                  </a:extLst>
                </p:cNvPr>
                <p:cNvSpPr/>
                <p:nvPr/>
              </p:nvSpPr>
              <p:spPr>
                <a:xfrm>
                  <a:off x="5143864" y="1677062"/>
                  <a:ext cx="45720" cy="60638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6" name="片側の 2 つの角を丸めた四角形 144">
                <a:extLst>
                  <a:ext uri="{FF2B5EF4-FFF2-40B4-BE49-F238E27FC236}">
                    <a16:creationId xmlns:a16="http://schemas.microsoft.com/office/drawing/2014/main" id="{2F01298E-B2C5-4EEF-B7FD-CBFD584D540F}"/>
                  </a:ext>
                </a:extLst>
              </p:cNvPr>
              <p:cNvSpPr/>
              <p:nvPr/>
            </p:nvSpPr>
            <p:spPr>
              <a:xfrm>
                <a:off x="1532689" y="2514473"/>
                <a:ext cx="989532" cy="1020926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" name="楕円 6">
                <a:extLst>
                  <a:ext uri="{FF2B5EF4-FFF2-40B4-BE49-F238E27FC236}">
                    <a16:creationId xmlns:a16="http://schemas.microsoft.com/office/drawing/2014/main" id="{75D21D16-47ED-43BB-86BC-52B6BD468749}"/>
                  </a:ext>
                </a:extLst>
              </p:cNvPr>
              <p:cNvSpPr/>
              <p:nvPr/>
            </p:nvSpPr>
            <p:spPr>
              <a:xfrm>
                <a:off x="1980590" y="3354340"/>
                <a:ext cx="85725" cy="85725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" name="二等辺三角形 11">
                <a:extLst>
                  <a:ext uri="{FF2B5EF4-FFF2-40B4-BE49-F238E27FC236}">
                    <a16:creationId xmlns:a16="http://schemas.microsoft.com/office/drawing/2014/main" id="{110D3123-D5D6-4CD6-A7C0-5B6F5407ADFE}"/>
                  </a:ext>
                </a:extLst>
              </p:cNvPr>
              <p:cNvSpPr/>
              <p:nvPr/>
            </p:nvSpPr>
            <p:spPr>
              <a:xfrm rot="10800000">
                <a:off x="1820839" y="2514471"/>
                <a:ext cx="409782" cy="696117"/>
              </a:xfrm>
              <a:prstGeom prst="triangl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D926B131-C572-4954-B479-A5C0EF39FECD}"/>
                  </a:ext>
                </a:extLst>
              </p:cNvPr>
              <p:cNvSpPr/>
              <p:nvPr/>
            </p:nvSpPr>
            <p:spPr>
              <a:xfrm>
                <a:off x="1704628" y="2514472"/>
                <a:ext cx="641144" cy="177183"/>
              </a:xfrm>
              <a:custGeom>
                <a:avLst/>
                <a:gdLst>
                  <a:gd name="connsiteX0" fmla="*/ 112458 w 641144"/>
                  <a:gd name="connsiteY0" fmla="*/ 0 h 124824"/>
                  <a:gd name="connsiteX1" fmla="*/ 530581 w 641144"/>
                  <a:gd name="connsiteY1" fmla="*/ 0 h 124824"/>
                  <a:gd name="connsiteX2" fmla="*/ 638769 w 641144"/>
                  <a:gd name="connsiteY2" fmla="*/ 21842 h 124824"/>
                  <a:gd name="connsiteX3" fmla="*/ 641144 w 641144"/>
                  <a:gd name="connsiteY3" fmla="*/ 23131 h 124824"/>
                  <a:gd name="connsiteX4" fmla="*/ 487674 w 641144"/>
                  <a:gd name="connsiteY4" fmla="*/ 124824 h 124824"/>
                  <a:gd name="connsiteX5" fmla="*/ 319796 w 641144"/>
                  <a:gd name="connsiteY5" fmla="*/ 13583 h 124824"/>
                  <a:gd name="connsiteX6" fmla="*/ 151917 w 641144"/>
                  <a:gd name="connsiteY6" fmla="*/ 124824 h 124824"/>
                  <a:gd name="connsiteX7" fmla="*/ 0 w 641144"/>
                  <a:gd name="connsiteY7" fmla="*/ 24160 h 124824"/>
                  <a:gd name="connsiteX8" fmla="*/ 4270 w 641144"/>
                  <a:gd name="connsiteY8" fmla="*/ 21842 h 124824"/>
                  <a:gd name="connsiteX9" fmla="*/ 112458 w 641144"/>
                  <a:gd name="connsiteY9" fmla="*/ 0 h 1248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41144" h="124824">
                    <a:moveTo>
                      <a:pt x="112458" y="0"/>
                    </a:moveTo>
                    <a:lnTo>
                      <a:pt x="530581" y="0"/>
                    </a:lnTo>
                    <a:cubicBezTo>
                      <a:pt x="568957" y="0"/>
                      <a:pt x="605517" y="7778"/>
                      <a:pt x="638769" y="21842"/>
                    </a:cubicBezTo>
                    <a:lnTo>
                      <a:pt x="641144" y="23131"/>
                    </a:lnTo>
                    <a:lnTo>
                      <a:pt x="487674" y="124824"/>
                    </a:lnTo>
                    <a:lnTo>
                      <a:pt x="319796" y="13583"/>
                    </a:lnTo>
                    <a:lnTo>
                      <a:pt x="151917" y="124824"/>
                    </a:lnTo>
                    <a:lnTo>
                      <a:pt x="0" y="24160"/>
                    </a:lnTo>
                    <a:lnTo>
                      <a:pt x="4270" y="21842"/>
                    </a:lnTo>
                    <a:cubicBezTo>
                      <a:pt x="37523" y="7778"/>
                      <a:pt x="74082" y="0"/>
                      <a:pt x="11245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3D6CEE8A-4C9D-455B-B0C9-5667BB10B03D}"/>
                  </a:ext>
                </a:extLst>
              </p:cNvPr>
              <p:cNvSpPr/>
              <p:nvPr/>
            </p:nvSpPr>
            <p:spPr>
              <a:xfrm rot="10800000">
                <a:off x="1610708" y="2514473"/>
                <a:ext cx="830602" cy="721595"/>
              </a:xfrm>
              <a:custGeom>
                <a:avLst/>
                <a:gdLst>
                  <a:gd name="connsiteX0" fmla="*/ 624642 w 830602"/>
                  <a:gd name="connsiteY0" fmla="*/ 721595 h 721595"/>
                  <a:gd name="connsiteX1" fmla="*/ 606501 w 830602"/>
                  <a:gd name="connsiteY1" fmla="*/ 721595 h 721595"/>
                  <a:gd name="connsiteX2" fmla="*/ 415581 w 830602"/>
                  <a:gd name="connsiteY2" fmla="*/ 28575 h 721595"/>
                  <a:gd name="connsiteX3" fmla="*/ 224661 w 830602"/>
                  <a:gd name="connsiteY3" fmla="*/ 721595 h 721595"/>
                  <a:gd name="connsiteX4" fmla="*/ 206519 w 830602"/>
                  <a:gd name="connsiteY4" fmla="*/ 721595 h 721595"/>
                  <a:gd name="connsiteX5" fmla="*/ 9984 w 830602"/>
                  <a:gd name="connsiteY5" fmla="*/ 640188 h 721595"/>
                  <a:gd name="connsiteX6" fmla="*/ 0 w 830602"/>
                  <a:gd name="connsiteY6" fmla="*/ 628088 h 721595"/>
                  <a:gd name="connsiteX7" fmla="*/ 2380 w 830602"/>
                  <a:gd name="connsiteY7" fmla="*/ 624492 h 721595"/>
                  <a:gd name="connsiteX8" fmla="*/ 175932 w 830602"/>
                  <a:gd name="connsiteY8" fmla="*/ 497556 h 721595"/>
                  <a:gd name="connsiteX9" fmla="*/ 139262 w 830602"/>
                  <a:gd name="connsiteY9" fmla="*/ 417616 h 721595"/>
                  <a:gd name="connsiteX10" fmla="*/ 415582 w 830602"/>
                  <a:gd name="connsiteY10" fmla="*/ 0 h 721595"/>
                  <a:gd name="connsiteX11" fmla="*/ 689524 w 830602"/>
                  <a:gd name="connsiteY11" fmla="*/ 414021 h 721595"/>
                  <a:gd name="connsiteX12" fmla="*/ 651205 w 830602"/>
                  <a:gd name="connsiteY12" fmla="*/ 497556 h 721595"/>
                  <a:gd name="connsiteX13" fmla="*/ 830602 w 830602"/>
                  <a:gd name="connsiteY13" fmla="*/ 628766 h 721595"/>
                  <a:gd name="connsiteX14" fmla="*/ 821178 w 830602"/>
                  <a:gd name="connsiteY14" fmla="*/ 640188 h 721595"/>
                  <a:gd name="connsiteX15" fmla="*/ 624642 w 830602"/>
                  <a:gd name="connsiteY15" fmla="*/ 721595 h 721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830602" h="721595">
                    <a:moveTo>
                      <a:pt x="624642" y="721595"/>
                    </a:moveTo>
                    <a:lnTo>
                      <a:pt x="606501" y="721595"/>
                    </a:lnTo>
                    <a:lnTo>
                      <a:pt x="415581" y="28575"/>
                    </a:lnTo>
                    <a:lnTo>
                      <a:pt x="224661" y="721595"/>
                    </a:lnTo>
                    <a:lnTo>
                      <a:pt x="206519" y="721595"/>
                    </a:lnTo>
                    <a:cubicBezTo>
                      <a:pt x="129767" y="721595"/>
                      <a:pt x="60281" y="690485"/>
                      <a:pt x="9984" y="640188"/>
                    </a:cubicBezTo>
                    <a:lnTo>
                      <a:pt x="0" y="628088"/>
                    </a:lnTo>
                    <a:lnTo>
                      <a:pt x="2380" y="624492"/>
                    </a:lnTo>
                    <a:lnTo>
                      <a:pt x="175932" y="497556"/>
                    </a:lnTo>
                    <a:lnTo>
                      <a:pt x="139262" y="417616"/>
                    </a:lnTo>
                    <a:lnTo>
                      <a:pt x="415582" y="0"/>
                    </a:lnTo>
                    <a:lnTo>
                      <a:pt x="689524" y="414021"/>
                    </a:lnTo>
                    <a:lnTo>
                      <a:pt x="651205" y="497556"/>
                    </a:lnTo>
                    <a:lnTo>
                      <a:pt x="830602" y="628766"/>
                    </a:lnTo>
                    <a:lnTo>
                      <a:pt x="821178" y="640188"/>
                    </a:lnTo>
                    <a:cubicBezTo>
                      <a:pt x="770880" y="690485"/>
                      <a:pt x="701394" y="721595"/>
                      <a:pt x="624642" y="721595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5" name="グループ化 14">
                <a:extLst>
                  <a:ext uri="{FF2B5EF4-FFF2-40B4-BE49-F238E27FC236}">
                    <a16:creationId xmlns:a16="http://schemas.microsoft.com/office/drawing/2014/main" id="{57BE1EC4-A3CE-461D-B038-241E064E90AB}"/>
                  </a:ext>
                </a:extLst>
              </p:cNvPr>
              <p:cNvGrpSpPr/>
              <p:nvPr/>
            </p:nvGrpSpPr>
            <p:grpSpPr>
              <a:xfrm>
                <a:off x="1839481" y="2532981"/>
                <a:ext cx="366290" cy="289145"/>
                <a:chOff x="1540248" y="2990850"/>
                <a:chExt cx="419939" cy="331498"/>
              </a:xfrm>
            </p:grpSpPr>
            <p:grpSp>
              <p:nvGrpSpPr>
                <p:cNvPr id="16" name="グループ化 15">
                  <a:extLst>
                    <a:ext uri="{FF2B5EF4-FFF2-40B4-BE49-F238E27FC236}">
                      <a16:creationId xmlns:a16="http://schemas.microsoft.com/office/drawing/2014/main" id="{28F3BC27-FF30-47B3-8503-31F632B5B0B3}"/>
                    </a:ext>
                  </a:extLst>
                </p:cNvPr>
                <p:cNvGrpSpPr/>
                <p:nvPr/>
              </p:nvGrpSpPr>
              <p:grpSpPr>
                <a:xfrm rot="17534486">
                  <a:off x="1540566" y="3098314"/>
                  <a:ext cx="279419" cy="168288"/>
                  <a:chOff x="2147800" y="2981327"/>
                  <a:chExt cx="1443125" cy="881064"/>
                </a:xfrm>
              </p:grpSpPr>
              <p:sp>
                <p:nvSpPr>
                  <p:cNvPr id="27" name="フリーフォーム: 図形 26">
                    <a:extLst>
                      <a:ext uri="{FF2B5EF4-FFF2-40B4-BE49-F238E27FC236}">
                        <a16:creationId xmlns:a16="http://schemas.microsoft.com/office/drawing/2014/main" id="{760431F7-76E1-4586-B86A-53B22BF0BA88}"/>
                      </a:ext>
                    </a:extLst>
                  </p:cNvPr>
                  <p:cNvSpPr/>
                  <p:nvPr/>
                </p:nvSpPr>
                <p:spPr>
                  <a:xfrm>
                    <a:off x="2147800" y="2981327"/>
                    <a:ext cx="1443125" cy="881064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フリーフォーム: 図形 27">
                    <a:extLst>
                      <a:ext uri="{FF2B5EF4-FFF2-40B4-BE49-F238E27FC236}">
                        <a16:creationId xmlns:a16="http://schemas.microsoft.com/office/drawing/2014/main" id="{27FD308F-DBCB-4BB7-8D05-7936BA510C0C}"/>
                      </a:ext>
                    </a:extLst>
                  </p:cNvPr>
                  <p:cNvSpPr/>
                  <p:nvPr/>
                </p:nvSpPr>
                <p:spPr>
                  <a:xfrm>
                    <a:off x="2412307" y="3148020"/>
                    <a:ext cx="1095548" cy="547691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" name="グループ化 16">
                  <a:extLst>
                    <a:ext uri="{FF2B5EF4-FFF2-40B4-BE49-F238E27FC236}">
                      <a16:creationId xmlns:a16="http://schemas.microsoft.com/office/drawing/2014/main" id="{3B7254B4-83D3-4A53-9062-6D87F9F4E195}"/>
                    </a:ext>
                  </a:extLst>
                </p:cNvPr>
                <p:cNvGrpSpPr/>
                <p:nvPr/>
              </p:nvGrpSpPr>
              <p:grpSpPr>
                <a:xfrm rot="4125484" flipH="1">
                  <a:off x="1689491" y="3098494"/>
                  <a:ext cx="279420" cy="168288"/>
                  <a:chOff x="2147780" y="2981332"/>
                  <a:chExt cx="1443132" cy="881064"/>
                </a:xfrm>
              </p:grpSpPr>
              <p:sp>
                <p:nvSpPr>
                  <p:cNvPr id="25" name="フリーフォーム: 図形 24">
                    <a:extLst>
                      <a:ext uri="{FF2B5EF4-FFF2-40B4-BE49-F238E27FC236}">
                        <a16:creationId xmlns:a16="http://schemas.microsoft.com/office/drawing/2014/main" id="{53B362FF-78E2-4767-97C3-4DE4B6B93E2E}"/>
                      </a:ext>
                    </a:extLst>
                  </p:cNvPr>
                  <p:cNvSpPr/>
                  <p:nvPr/>
                </p:nvSpPr>
                <p:spPr>
                  <a:xfrm>
                    <a:off x="2147780" y="2981332"/>
                    <a:ext cx="1443132" cy="881064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" name="フリーフォーム: 図形 25">
                    <a:extLst>
                      <a:ext uri="{FF2B5EF4-FFF2-40B4-BE49-F238E27FC236}">
                        <a16:creationId xmlns:a16="http://schemas.microsoft.com/office/drawing/2014/main" id="{4439848A-2C11-410A-9CF0-D26EB439590E}"/>
                      </a:ext>
                    </a:extLst>
                  </p:cNvPr>
                  <p:cNvSpPr/>
                  <p:nvPr/>
                </p:nvSpPr>
                <p:spPr>
                  <a:xfrm>
                    <a:off x="2412319" y="3148018"/>
                    <a:ext cx="1095549" cy="547691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8" name="グループ化 17">
                  <a:extLst>
                    <a:ext uri="{FF2B5EF4-FFF2-40B4-BE49-F238E27FC236}">
                      <a16:creationId xmlns:a16="http://schemas.microsoft.com/office/drawing/2014/main" id="{651A629B-6030-4CFE-95A5-F4A5C77B30DD}"/>
                    </a:ext>
                  </a:extLst>
                </p:cNvPr>
                <p:cNvGrpSpPr/>
                <p:nvPr/>
              </p:nvGrpSpPr>
              <p:grpSpPr>
                <a:xfrm>
                  <a:off x="1540248" y="2990850"/>
                  <a:ext cx="199366" cy="171215"/>
                  <a:chOff x="2426796" y="2981326"/>
                  <a:chExt cx="1164128" cy="881064"/>
                </a:xfrm>
              </p:grpSpPr>
              <p:sp>
                <p:nvSpPr>
                  <p:cNvPr id="23" name="フリーフォーム: 図形 22">
                    <a:extLst>
                      <a:ext uri="{FF2B5EF4-FFF2-40B4-BE49-F238E27FC236}">
                        <a16:creationId xmlns:a16="http://schemas.microsoft.com/office/drawing/2014/main" id="{5A4C3273-7ACB-4E7F-964E-14B012EE0E8C}"/>
                      </a:ext>
                    </a:extLst>
                  </p:cNvPr>
                  <p:cNvSpPr/>
                  <p:nvPr/>
                </p:nvSpPr>
                <p:spPr>
                  <a:xfrm>
                    <a:off x="2426796" y="2981326"/>
                    <a:ext cx="1164128" cy="881064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" name="フリーフォーム: 図形 23">
                    <a:extLst>
                      <a:ext uri="{FF2B5EF4-FFF2-40B4-BE49-F238E27FC236}">
                        <a16:creationId xmlns:a16="http://schemas.microsoft.com/office/drawing/2014/main" id="{FCEC8144-FF75-4FB9-9DEE-1F8239FF7255}"/>
                      </a:ext>
                    </a:extLst>
                  </p:cNvPr>
                  <p:cNvSpPr/>
                  <p:nvPr/>
                </p:nvSpPr>
                <p:spPr>
                  <a:xfrm>
                    <a:off x="2554745" y="3148013"/>
                    <a:ext cx="953138" cy="547690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9" name="グループ化 18">
                  <a:extLst>
                    <a:ext uri="{FF2B5EF4-FFF2-40B4-BE49-F238E27FC236}">
                      <a16:creationId xmlns:a16="http://schemas.microsoft.com/office/drawing/2014/main" id="{3D3318D8-1087-460C-A43B-F20F6040B271}"/>
                    </a:ext>
                  </a:extLst>
                </p:cNvPr>
                <p:cNvGrpSpPr/>
                <p:nvPr/>
              </p:nvGrpSpPr>
              <p:grpSpPr>
                <a:xfrm flipH="1">
                  <a:off x="1760821" y="2990850"/>
                  <a:ext cx="199366" cy="171215"/>
                  <a:chOff x="2426796" y="2981326"/>
                  <a:chExt cx="1164128" cy="881064"/>
                </a:xfrm>
              </p:grpSpPr>
              <p:sp>
                <p:nvSpPr>
                  <p:cNvPr id="21" name="フリーフォーム: 図形 20">
                    <a:extLst>
                      <a:ext uri="{FF2B5EF4-FFF2-40B4-BE49-F238E27FC236}">
                        <a16:creationId xmlns:a16="http://schemas.microsoft.com/office/drawing/2014/main" id="{288A210B-1765-4176-94B2-B42D24010FC2}"/>
                      </a:ext>
                    </a:extLst>
                  </p:cNvPr>
                  <p:cNvSpPr/>
                  <p:nvPr/>
                </p:nvSpPr>
                <p:spPr>
                  <a:xfrm>
                    <a:off x="2426796" y="2981326"/>
                    <a:ext cx="1164128" cy="881064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" name="フリーフォーム: 図形 21">
                    <a:extLst>
                      <a:ext uri="{FF2B5EF4-FFF2-40B4-BE49-F238E27FC236}">
                        <a16:creationId xmlns:a16="http://schemas.microsoft.com/office/drawing/2014/main" id="{540C040D-BD3D-4949-9931-24F66DCBBCF0}"/>
                      </a:ext>
                    </a:extLst>
                  </p:cNvPr>
                  <p:cNvSpPr/>
                  <p:nvPr/>
                </p:nvSpPr>
                <p:spPr>
                  <a:xfrm>
                    <a:off x="2554745" y="3148013"/>
                    <a:ext cx="953138" cy="547690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0" name="四角形: 角を丸くする 19">
                  <a:extLst>
                    <a:ext uri="{FF2B5EF4-FFF2-40B4-BE49-F238E27FC236}">
                      <a16:creationId xmlns:a16="http://schemas.microsoft.com/office/drawing/2014/main" id="{95DD52F6-81F3-43F3-AD55-3C82C2C53A65}"/>
                    </a:ext>
                  </a:extLst>
                </p:cNvPr>
                <p:cNvSpPr/>
                <p:nvPr/>
              </p:nvSpPr>
              <p:spPr>
                <a:xfrm>
                  <a:off x="1702401" y="3020273"/>
                  <a:ext cx="99137" cy="109729"/>
                </a:xfrm>
                <a:prstGeom prst="roundRect">
                  <a:avLst>
                    <a:gd name="adj" fmla="val 3119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48" name="四角形: 上の 2 つの角を丸める 347">
              <a:extLst>
                <a:ext uri="{FF2B5EF4-FFF2-40B4-BE49-F238E27FC236}">
                  <a16:creationId xmlns:a16="http://schemas.microsoft.com/office/drawing/2014/main" id="{A52B2896-0695-4B3E-A0CD-4013783CB3FA}"/>
                </a:ext>
              </a:extLst>
            </p:cNvPr>
            <p:cNvSpPr/>
            <p:nvPr/>
          </p:nvSpPr>
          <p:spPr>
            <a:xfrm rot="7588207">
              <a:off x="2443588" y="2661606"/>
              <a:ext cx="239312" cy="423943"/>
            </a:xfrm>
            <a:custGeom>
              <a:avLst/>
              <a:gdLst>
                <a:gd name="connsiteX0" fmla="*/ 117103 w 234206"/>
                <a:gd name="connsiteY0" fmla="*/ 0 h 423943"/>
                <a:gd name="connsiteX1" fmla="*/ 117103 w 234206"/>
                <a:gd name="connsiteY1" fmla="*/ 0 h 423943"/>
                <a:gd name="connsiteX2" fmla="*/ 234206 w 234206"/>
                <a:gd name="connsiteY2" fmla="*/ 117103 h 423943"/>
                <a:gd name="connsiteX3" fmla="*/ 234206 w 234206"/>
                <a:gd name="connsiteY3" fmla="*/ 423943 h 423943"/>
                <a:gd name="connsiteX4" fmla="*/ 234206 w 234206"/>
                <a:gd name="connsiteY4" fmla="*/ 423943 h 423943"/>
                <a:gd name="connsiteX5" fmla="*/ 0 w 234206"/>
                <a:gd name="connsiteY5" fmla="*/ 423943 h 423943"/>
                <a:gd name="connsiteX6" fmla="*/ 0 w 234206"/>
                <a:gd name="connsiteY6" fmla="*/ 423943 h 423943"/>
                <a:gd name="connsiteX7" fmla="*/ 0 w 234206"/>
                <a:gd name="connsiteY7" fmla="*/ 117103 h 423943"/>
                <a:gd name="connsiteX8" fmla="*/ 117103 w 234206"/>
                <a:gd name="connsiteY8" fmla="*/ 0 h 423943"/>
                <a:gd name="connsiteX0" fmla="*/ 117103 w 234206"/>
                <a:gd name="connsiteY0" fmla="*/ 0 h 550844"/>
                <a:gd name="connsiteX1" fmla="*/ 117103 w 234206"/>
                <a:gd name="connsiteY1" fmla="*/ 0 h 550844"/>
                <a:gd name="connsiteX2" fmla="*/ 234206 w 234206"/>
                <a:gd name="connsiteY2" fmla="*/ 117103 h 550844"/>
                <a:gd name="connsiteX3" fmla="*/ 234206 w 234206"/>
                <a:gd name="connsiteY3" fmla="*/ 423943 h 550844"/>
                <a:gd name="connsiteX4" fmla="*/ 234206 w 234206"/>
                <a:gd name="connsiteY4" fmla="*/ 423943 h 550844"/>
                <a:gd name="connsiteX5" fmla="*/ 148631 w 234206"/>
                <a:gd name="connsiteY5" fmla="*/ 550844 h 550844"/>
                <a:gd name="connsiteX6" fmla="*/ 0 w 234206"/>
                <a:gd name="connsiteY6" fmla="*/ 423943 h 550844"/>
                <a:gd name="connsiteX7" fmla="*/ 0 w 234206"/>
                <a:gd name="connsiteY7" fmla="*/ 423943 h 550844"/>
                <a:gd name="connsiteX8" fmla="*/ 0 w 234206"/>
                <a:gd name="connsiteY8" fmla="*/ 117103 h 550844"/>
                <a:gd name="connsiteX9" fmla="*/ 117103 w 234206"/>
                <a:gd name="connsiteY9" fmla="*/ 0 h 550844"/>
                <a:gd name="connsiteX0" fmla="*/ 148631 w 240071"/>
                <a:gd name="connsiteY0" fmla="*/ 550844 h 642284"/>
                <a:gd name="connsiteX1" fmla="*/ 0 w 240071"/>
                <a:gd name="connsiteY1" fmla="*/ 423943 h 642284"/>
                <a:gd name="connsiteX2" fmla="*/ 0 w 240071"/>
                <a:gd name="connsiteY2" fmla="*/ 423943 h 642284"/>
                <a:gd name="connsiteX3" fmla="*/ 0 w 240071"/>
                <a:gd name="connsiteY3" fmla="*/ 117103 h 642284"/>
                <a:gd name="connsiteX4" fmla="*/ 117103 w 240071"/>
                <a:gd name="connsiteY4" fmla="*/ 0 h 642284"/>
                <a:gd name="connsiteX5" fmla="*/ 117103 w 240071"/>
                <a:gd name="connsiteY5" fmla="*/ 0 h 642284"/>
                <a:gd name="connsiteX6" fmla="*/ 234206 w 240071"/>
                <a:gd name="connsiteY6" fmla="*/ 117103 h 642284"/>
                <a:gd name="connsiteX7" fmla="*/ 234206 w 240071"/>
                <a:gd name="connsiteY7" fmla="*/ 423943 h 642284"/>
                <a:gd name="connsiteX8" fmla="*/ 234206 w 240071"/>
                <a:gd name="connsiteY8" fmla="*/ 423943 h 642284"/>
                <a:gd name="connsiteX9" fmla="*/ 240071 w 240071"/>
                <a:gd name="connsiteY9" fmla="*/ 642284 h 642284"/>
                <a:gd name="connsiteX0" fmla="*/ 0 w 240071"/>
                <a:gd name="connsiteY0" fmla="*/ 423943 h 642284"/>
                <a:gd name="connsiteX1" fmla="*/ 0 w 240071"/>
                <a:gd name="connsiteY1" fmla="*/ 423943 h 642284"/>
                <a:gd name="connsiteX2" fmla="*/ 0 w 240071"/>
                <a:gd name="connsiteY2" fmla="*/ 117103 h 642284"/>
                <a:gd name="connsiteX3" fmla="*/ 117103 w 240071"/>
                <a:gd name="connsiteY3" fmla="*/ 0 h 642284"/>
                <a:gd name="connsiteX4" fmla="*/ 117103 w 240071"/>
                <a:gd name="connsiteY4" fmla="*/ 0 h 642284"/>
                <a:gd name="connsiteX5" fmla="*/ 234206 w 240071"/>
                <a:gd name="connsiteY5" fmla="*/ 117103 h 642284"/>
                <a:gd name="connsiteX6" fmla="*/ 234206 w 240071"/>
                <a:gd name="connsiteY6" fmla="*/ 423943 h 642284"/>
                <a:gd name="connsiteX7" fmla="*/ 234206 w 240071"/>
                <a:gd name="connsiteY7" fmla="*/ 423943 h 642284"/>
                <a:gd name="connsiteX8" fmla="*/ 240071 w 240071"/>
                <a:gd name="connsiteY8" fmla="*/ 642284 h 642284"/>
                <a:gd name="connsiteX0" fmla="*/ 0 w 234206"/>
                <a:gd name="connsiteY0" fmla="*/ 423943 h 423943"/>
                <a:gd name="connsiteX1" fmla="*/ 0 w 234206"/>
                <a:gd name="connsiteY1" fmla="*/ 423943 h 423943"/>
                <a:gd name="connsiteX2" fmla="*/ 0 w 234206"/>
                <a:gd name="connsiteY2" fmla="*/ 117103 h 423943"/>
                <a:gd name="connsiteX3" fmla="*/ 117103 w 234206"/>
                <a:gd name="connsiteY3" fmla="*/ 0 h 423943"/>
                <a:gd name="connsiteX4" fmla="*/ 117103 w 234206"/>
                <a:gd name="connsiteY4" fmla="*/ 0 h 423943"/>
                <a:gd name="connsiteX5" fmla="*/ 234206 w 234206"/>
                <a:gd name="connsiteY5" fmla="*/ 117103 h 423943"/>
                <a:gd name="connsiteX6" fmla="*/ 234206 w 234206"/>
                <a:gd name="connsiteY6" fmla="*/ 423943 h 423943"/>
                <a:gd name="connsiteX7" fmla="*/ 234206 w 234206"/>
                <a:gd name="connsiteY7" fmla="*/ 423943 h 423943"/>
                <a:gd name="connsiteX0" fmla="*/ 0 w 237868"/>
                <a:gd name="connsiteY0" fmla="*/ 423943 h 423943"/>
                <a:gd name="connsiteX1" fmla="*/ 0 w 237868"/>
                <a:gd name="connsiteY1" fmla="*/ 423943 h 423943"/>
                <a:gd name="connsiteX2" fmla="*/ 0 w 237868"/>
                <a:gd name="connsiteY2" fmla="*/ 117103 h 423943"/>
                <a:gd name="connsiteX3" fmla="*/ 117103 w 237868"/>
                <a:gd name="connsiteY3" fmla="*/ 0 h 423943"/>
                <a:gd name="connsiteX4" fmla="*/ 117103 w 237868"/>
                <a:gd name="connsiteY4" fmla="*/ 0 h 423943"/>
                <a:gd name="connsiteX5" fmla="*/ 234206 w 237868"/>
                <a:gd name="connsiteY5" fmla="*/ 117103 h 423943"/>
                <a:gd name="connsiteX6" fmla="*/ 234206 w 237868"/>
                <a:gd name="connsiteY6" fmla="*/ 423943 h 423943"/>
                <a:gd name="connsiteX7" fmla="*/ 237868 w 237868"/>
                <a:gd name="connsiteY7" fmla="*/ 308713 h 423943"/>
                <a:gd name="connsiteX0" fmla="*/ 0 w 234206"/>
                <a:gd name="connsiteY0" fmla="*/ 423943 h 423943"/>
                <a:gd name="connsiteX1" fmla="*/ 0 w 234206"/>
                <a:gd name="connsiteY1" fmla="*/ 423943 h 423943"/>
                <a:gd name="connsiteX2" fmla="*/ 0 w 234206"/>
                <a:gd name="connsiteY2" fmla="*/ 117103 h 423943"/>
                <a:gd name="connsiteX3" fmla="*/ 117103 w 234206"/>
                <a:gd name="connsiteY3" fmla="*/ 0 h 423943"/>
                <a:gd name="connsiteX4" fmla="*/ 117103 w 234206"/>
                <a:gd name="connsiteY4" fmla="*/ 0 h 423943"/>
                <a:gd name="connsiteX5" fmla="*/ 234206 w 234206"/>
                <a:gd name="connsiteY5" fmla="*/ 117103 h 423943"/>
                <a:gd name="connsiteX6" fmla="*/ 234206 w 234206"/>
                <a:gd name="connsiteY6" fmla="*/ 423943 h 423943"/>
                <a:gd name="connsiteX0" fmla="*/ 0 w 242364"/>
                <a:gd name="connsiteY0" fmla="*/ 423943 h 423943"/>
                <a:gd name="connsiteX1" fmla="*/ 0 w 242364"/>
                <a:gd name="connsiteY1" fmla="*/ 423943 h 423943"/>
                <a:gd name="connsiteX2" fmla="*/ 0 w 242364"/>
                <a:gd name="connsiteY2" fmla="*/ 117103 h 423943"/>
                <a:gd name="connsiteX3" fmla="*/ 117103 w 242364"/>
                <a:gd name="connsiteY3" fmla="*/ 0 h 423943"/>
                <a:gd name="connsiteX4" fmla="*/ 117103 w 242364"/>
                <a:gd name="connsiteY4" fmla="*/ 0 h 423943"/>
                <a:gd name="connsiteX5" fmla="*/ 234206 w 242364"/>
                <a:gd name="connsiteY5" fmla="*/ 117103 h 423943"/>
                <a:gd name="connsiteX6" fmla="*/ 242364 w 242364"/>
                <a:gd name="connsiteY6" fmla="*/ 346845 h 423943"/>
                <a:gd name="connsiteX0" fmla="*/ 0 w 235037"/>
                <a:gd name="connsiteY0" fmla="*/ 423943 h 423943"/>
                <a:gd name="connsiteX1" fmla="*/ 0 w 235037"/>
                <a:gd name="connsiteY1" fmla="*/ 423943 h 423943"/>
                <a:gd name="connsiteX2" fmla="*/ 0 w 235037"/>
                <a:gd name="connsiteY2" fmla="*/ 117103 h 423943"/>
                <a:gd name="connsiteX3" fmla="*/ 117103 w 235037"/>
                <a:gd name="connsiteY3" fmla="*/ 0 h 423943"/>
                <a:gd name="connsiteX4" fmla="*/ 117103 w 235037"/>
                <a:gd name="connsiteY4" fmla="*/ 0 h 423943"/>
                <a:gd name="connsiteX5" fmla="*/ 234206 w 235037"/>
                <a:gd name="connsiteY5" fmla="*/ 117103 h 423943"/>
                <a:gd name="connsiteX6" fmla="*/ 235037 w 235037"/>
                <a:gd name="connsiteY6" fmla="*/ 304883 h 423943"/>
                <a:gd name="connsiteX0" fmla="*/ 0 w 249858"/>
                <a:gd name="connsiteY0" fmla="*/ 423943 h 423943"/>
                <a:gd name="connsiteX1" fmla="*/ 0 w 249858"/>
                <a:gd name="connsiteY1" fmla="*/ 423943 h 423943"/>
                <a:gd name="connsiteX2" fmla="*/ 0 w 249858"/>
                <a:gd name="connsiteY2" fmla="*/ 117103 h 423943"/>
                <a:gd name="connsiteX3" fmla="*/ 117103 w 249858"/>
                <a:gd name="connsiteY3" fmla="*/ 0 h 423943"/>
                <a:gd name="connsiteX4" fmla="*/ 117103 w 249858"/>
                <a:gd name="connsiteY4" fmla="*/ 0 h 423943"/>
                <a:gd name="connsiteX5" fmla="*/ 234206 w 249858"/>
                <a:gd name="connsiteY5" fmla="*/ 117103 h 423943"/>
                <a:gd name="connsiteX6" fmla="*/ 249858 w 249858"/>
                <a:gd name="connsiteY6" fmla="*/ 364995 h 423943"/>
                <a:gd name="connsiteX0" fmla="*/ 0 w 244864"/>
                <a:gd name="connsiteY0" fmla="*/ 423943 h 423943"/>
                <a:gd name="connsiteX1" fmla="*/ 0 w 244864"/>
                <a:gd name="connsiteY1" fmla="*/ 423943 h 423943"/>
                <a:gd name="connsiteX2" fmla="*/ 0 w 244864"/>
                <a:gd name="connsiteY2" fmla="*/ 117103 h 423943"/>
                <a:gd name="connsiteX3" fmla="*/ 117103 w 244864"/>
                <a:gd name="connsiteY3" fmla="*/ 0 h 423943"/>
                <a:gd name="connsiteX4" fmla="*/ 117103 w 244864"/>
                <a:gd name="connsiteY4" fmla="*/ 0 h 423943"/>
                <a:gd name="connsiteX5" fmla="*/ 234206 w 244864"/>
                <a:gd name="connsiteY5" fmla="*/ 117103 h 423943"/>
                <a:gd name="connsiteX6" fmla="*/ 244864 w 244864"/>
                <a:gd name="connsiteY6" fmla="*/ 398299 h 423943"/>
                <a:gd name="connsiteX0" fmla="*/ 0 w 239312"/>
                <a:gd name="connsiteY0" fmla="*/ 423943 h 423943"/>
                <a:gd name="connsiteX1" fmla="*/ 0 w 239312"/>
                <a:gd name="connsiteY1" fmla="*/ 423943 h 423943"/>
                <a:gd name="connsiteX2" fmla="*/ 0 w 239312"/>
                <a:gd name="connsiteY2" fmla="*/ 117103 h 423943"/>
                <a:gd name="connsiteX3" fmla="*/ 117103 w 239312"/>
                <a:gd name="connsiteY3" fmla="*/ 0 h 423943"/>
                <a:gd name="connsiteX4" fmla="*/ 117103 w 239312"/>
                <a:gd name="connsiteY4" fmla="*/ 0 h 423943"/>
                <a:gd name="connsiteX5" fmla="*/ 234206 w 239312"/>
                <a:gd name="connsiteY5" fmla="*/ 117103 h 423943"/>
                <a:gd name="connsiteX6" fmla="*/ 239312 w 239312"/>
                <a:gd name="connsiteY6" fmla="*/ 283957 h 423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9312" h="423943">
                  <a:moveTo>
                    <a:pt x="0" y="423943"/>
                  </a:moveTo>
                  <a:lnTo>
                    <a:pt x="0" y="423943"/>
                  </a:lnTo>
                  <a:lnTo>
                    <a:pt x="0" y="117103"/>
                  </a:lnTo>
                  <a:cubicBezTo>
                    <a:pt x="0" y="52429"/>
                    <a:pt x="52429" y="0"/>
                    <a:pt x="117103" y="0"/>
                  </a:cubicBezTo>
                  <a:lnTo>
                    <a:pt x="117103" y="0"/>
                  </a:lnTo>
                  <a:cubicBezTo>
                    <a:pt x="181777" y="0"/>
                    <a:pt x="234206" y="52429"/>
                    <a:pt x="234206" y="117103"/>
                  </a:cubicBezTo>
                  <a:lnTo>
                    <a:pt x="239312" y="283957"/>
                  </a:lnTo>
                </a:path>
              </a:pathLst>
            </a:cu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49" name="グループ化 348">
              <a:extLst>
                <a:ext uri="{FF2B5EF4-FFF2-40B4-BE49-F238E27FC236}">
                  <a16:creationId xmlns:a16="http://schemas.microsoft.com/office/drawing/2014/main" id="{5BEB9F64-F66E-47EA-93AF-4BC3D06B63EE}"/>
                </a:ext>
              </a:extLst>
            </p:cNvPr>
            <p:cNvGrpSpPr/>
            <p:nvPr/>
          </p:nvGrpSpPr>
          <p:grpSpPr>
            <a:xfrm rot="1723995">
              <a:off x="2392349" y="2020770"/>
              <a:ext cx="474513" cy="992012"/>
              <a:chOff x="2230060" y="2091242"/>
              <a:chExt cx="508806" cy="1063706"/>
            </a:xfrm>
          </p:grpSpPr>
          <p:sp>
            <p:nvSpPr>
              <p:cNvPr id="352" name="フリーフォーム: 図形 351">
                <a:extLst>
                  <a:ext uri="{FF2B5EF4-FFF2-40B4-BE49-F238E27FC236}">
                    <a16:creationId xmlns:a16="http://schemas.microsoft.com/office/drawing/2014/main" id="{5F491B4C-BDC4-4AF9-B007-652C13464E21}"/>
                  </a:ext>
                </a:extLst>
              </p:cNvPr>
              <p:cNvSpPr/>
              <p:nvPr/>
            </p:nvSpPr>
            <p:spPr>
              <a:xfrm rot="940447">
                <a:off x="2230060" y="2091242"/>
                <a:ext cx="281929" cy="330613"/>
              </a:xfrm>
              <a:custGeom>
                <a:avLst/>
                <a:gdLst>
                  <a:gd name="connsiteX0" fmla="*/ 81954 w 233265"/>
                  <a:gd name="connsiteY0" fmla="*/ 20 h 290593"/>
                  <a:gd name="connsiteX1" fmla="*/ 96118 w 233265"/>
                  <a:gd name="connsiteY1" fmla="*/ 6739 h 290593"/>
                  <a:gd name="connsiteX2" fmla="*/ 161362 w 233265"/>
                  <a:gd name="connsiteY2" fmla="*/ 81026 h 290593"/>
                  <a:gd name="connsiteX3" fmla="*/ 185655 w 233265"/>
                  <a:gd name="connsiteY3" fmla="*/ 81026 h 290593"/>
                  <a:gd name="connsiteX4" fmla="*/ 218953 w 233265"/>
                  <a:gd name="connsiteY4" fmla="*/ 114324 h 290593"/>
                  <a:gd name="connsiteX5" fmla="*/ 218953 w 233265"/>
                  <a:gd name="connsiteY5" fmla="*/ 151177 h 290593"/>
                  <a:gd name="connsiteX6" fmla="*/ 229179 w 233265"/>
                  <a:gd name="connsiteY6" fmla="*/ 169310 h 290593"/>
                  <a:gd name="connsiteX7" fmla="*/ 200812 w 233265"/>
                  <a:gd name="connsiteY7" fmla="*/ 266779 h 290593"/>
                  <a:gd name="connsiteX8" fmla="*/ 72082 w 233265"/>
                  <a:gd name="connsiteY8" fmla="*/ 261042 h 290593"/>
                  <a:gd name="connsiteX9" fmla="*/ 5779 w 233265"/>
                  <a:gd name="connsiteY9" fmla="*/ 185550 h 290593"/>
                  <a:gd name="connsiteX10" fmla="*/ 8713 w 233265"/>
                  <a:gd name="connsiteY10" fmla="*/ 151076 h 290593"/>
                  <a:gd name="connsiteX11" fmla="*/ 26463 w 233265"/>
                  <a:gd name="connsiteY11" fmla="*/ 144756 h 290593"/>
                  <a:gd name="connsiteX12" fmla="*/ 21214 w 233265"/>
                  <a:gd name="connsiteY12" fmla="*/ 128564 h 290593"/>
                  <a:gd name="connsiteX13" fmla="*/ 30198 w 233265"/>
                  <a:gd name="connsiteY13" fmla="*/ 110942 h 290593"/>
                  <a:gd name="connsiteX14" fmla="*/ 57881 w 233265"/>
                  <a:gd name="connsiteY14" fmla="*/ 99922 h 290593"/>
                  <a:gd name="connsiteX15" fmla="*/ 60815 w 233265"/>
                  <a:gd name="connsiteY15" fmla="*/ 65448 h 290593"/>
                  <a:gd name="connsiteX16" fmla="*/ 78704 w 233265"/>
                  <a:gd name="connsiteY16" fmla="*/ 59079 h 290593"/>
                  <a:gd name="connsiteX17" fmla="*/ 64266 w 233265"/>
                  <a:gd name="connsiteY17" fmla="*/ 34715 h 290593"/>
                  <a:gd name="connsiteX18" fmla="*/ 66758 w 233265"/>
                  <a:gd name="connsiteY18" fmla="*/ 5431 h 290593"/>
                  <a:gd name="connsiteX19" fmla="*/ 81954 w 233265"/>
                  <a:gd name="connsiteY19" fmla="*/ 20 h 290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3265" h="290593">
                    <a:moveTo>
                      <a:pt x="81954" y="20"/>
                    </a:moveTo>
                    <a:cubicBezTo>
                      <a:pt x="87268" y="257"/>
                      <a:pt x="92409" y="2515"/>
                      <a:pt x="96118" y="6739"/>
                    </a:cubicBezTo>
                    <a:lnTo>
                      <a:pt x="161362" y="81026"/>
                    </a:lnTo>
                    <a:lnTo>
                      <a:pt x="185655" y="81026"/>
                    </a:lnTo>
                    <a:cubicBezTo>
                      <a:pt x="204045" y="81026"/>
                      <a:pt x="218953" y="95934"/>
                      <a:pt x="218953" y="114324"/>
                    </a:cubicBezTo>
                    <a:lnTo>
                      <a:pt x="218953" y="151177"/>
                    </a:lnTo>
                    <a:lnTo>
                      <a:pt x="229179" y="169310"/>
                    </a:lnTo>
                    <a:cubicBezTo>
                      <a:pt x="239719" y="202691"/>
                      <a:pt x="229736" y="241376"/>
                      <a:pt x="200812" y="266779"/>
                    </a:cubicBezTo>
                    <a:cubicBezTo>
                      <a:pt x="162246" y="300650"/>
                      <a:pt x="104613" y="298082"/>
                      <a:pt x="72082" y="261042"/>
                    </a:cubicBezTo>
                    <a:lnTo>
                      <a:pt x="5779" y="185550"/>
                    </a:lnTo>
                    <a:cubicBezTo>
                      <a:pt x="-2955" y="175605"/>
                      <a:pt x="-1641" y="160170"/>
                      <a:pt x="8713" y="151076"/>
                    </a:cubicBezTo>
                    <a:lnTo>
                      <a:pt x="26463" y="144756"/>
                    </a:lnTo>
                    <a:lnTo>
                      <a:pt x="21214" y="128564"/>
                    </a:lnTo>
                    <a:cubicBezTo>
                      <a:pt x="21767" y="122066"/>
                      <a:pt x="24087" y="115716"/>
                      <a:pt x="30198" y="110942"/>
                    </a:cubicBezTo>
                    <a:cubicBezTo>
                      <a:pt x="36310" y="106169"/>
                      <a:pt x="52778" y="107504"/>
                      <a:pt x="57881" y="99922"/>
                    </a:cubicBezTo>
                    <a:cubicBezTo>
                      <a:pt x="49146" y="89977"/>
                      <a:pt x="50460" y="74542"/>
                      <a:pt x="60815" y="65448"/>
                    </a:cubicBezTo>
                    <a:cubicBezTo>
                      <a:pt x="65992" y="60901"/>
                      <a:pt x="72449" y="58799"/>
                      <a:pt x="78704" y="59079"/>
                    </a:cubicBezTo>
                    <a:lnTo>
                      <a:pt x="64266" y="34715"/>
                    </a:lnTo>
                    <a:cubicBezTo>
                      <a:pt x="56846" y="26267"/>
                      <a:pt x="57962" y="13156"/>
                      <a:pt x="66758" y="5431"/>
                    </a:cubicBezTo>
                    <a:cubicBezTo>
                      <a:pt x="71156" y="1568"/>
                      <a:pt x="76641" y="-217"/>
                      <a:pt x="81954" y="2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3" name="四角形: 上の 2 つの角を丸める 352">
                <a:extLst>
                  <a:ext uri="{FF2B5EF4-FFF2-40B4-BE49-F238E27FC236}">
                    <a16:creationId xmlns:a16="http://schemas.microsoft.com/office/drawing/2014/main" id="{14E098BE-9DB8-4878-A50D-79F4BACC8856}"/>
                  </a:ext>
                </a:extLst>
              </p:cNvPr>
              <p:cNvSpPr/>
              <p:nvPr/>
            </p:nvSpPr>
            <p:spPr>
              <a:xfrm rot="9124084">
                <a:off x="2487733" y="2346738"/>
                <a:ext cx="251133" cy="80821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47" name="フリーフォーム: 図形 346">
              <a:extLst>
                <a:ext uri="{FF2B5EF4-FFF2-40B4-BE49-F238E27FC236}">
                  <a16:creationId xmlns:a16="http://schemas.microsoft.com/office/drawing/2014/main" id="{065E2908-6E25-46B5-830F-A3B0D1FC3EB1}"/>
                </a:ext>
              </a:extLst>
            </p:cNvPr>
            <p:cNvSpPr/>
            <p:nvPr/>
          </p:nvSpPr>
          <p:spPr>
            <a:xfrm>
              <a:off x="1512007" y="1748852"/>
              <a:ext cx="1016473" cy="677941"/>
            </a:xfrm>
            <a:custGeom>
              <a:avLst/>
              <a:gdLst>
                <a:gd name="connsiteX0" fmla="*/ 5113 w 946143"/>
                <a:gd name="connsiteY0" fmla="*/ 0 h 682796"/>
                <a:gd name="connsiteX1" fmla="*/ 12195 w 946143"/>
                <a:gd name="connsiteY1" fmla="*/ 22934 h 682796"/>
                <a:gd name="connsiteX2" fmla="*/ 58662 w 946143"/>
                <a:gd name="connsiteY2" fmla="*/ 113119 h 682796"/>
                <a:gd name="connsiteX3" fmla="*/ 118496 w 946143"/>
                <a:gd name="connsiteY3" fmla="*/ 195049 h 682796"/>
                <a:gd name="connsiteX4" fmla="*/ 125866 w 946143"/>
                <a:gd name="connsiteY4" fmla="*/ 202107 h 682796"/>
                <a:gd name="connsiteX5" fmla="*/ 156973 w 946143"/>
                <a:gd name="connsiteY5" fmla="*/ 203457 h 682796"/>
                <a:gd name="connsiteX6" fmla="*/ 470315 w 946143"/>
                <a:gd name="connsiteY6" fmla="*/ 233840 h 682796"/>
                <a:gd name="connsiteX7" fmla="*/ 781490 w 946143"/>
                <a:gd name="connsiteY7" fmla="*/ 203457 h 682796"/>
                <a:gd name="connsiteX8" fmla="*/ 820669 w 946143"/>
                <a:gd name="connsiteY8" fmla="*/ 201731 h 682796"/>
                <a:gd name="connsiteX9" fmla="*/ 827647 w 946143"/>
                <a:gd name="connsiteY9" fmla="*/ 195049 h 682796"/>
                <a:gd name="connsiteX10" fmla="*/ 887481 w 946143"/>
                <a:gd name="connsiteY10" fmla="*/ 113119 h 682796"/>
                <a:gd name="connsiteX11" fmla="*/ 933948 w 946143"/>
                <a:gd name="connsiteY11" fmla="*/ 22934 h 682796"/>
                <a:gd name="connsiteX12" fmla="*/ 941030 w 946143"/>
                <a:gd name="connsiteY12" fmla="*/ 0 h 682796"/>
                <a:gd name="connsiteX13" fmla="*/ 946143 w 946143"/>
                <a:gd name="connsiteY13" fmla="*/ 57619 h 682796"/>
                <a:gd name="connsiteX14" fmla="*/ 937079 w 946143"/>
                <a:gd name="connsiteY14" fmla="*/ 114797 h 682796"/>
                <a:gd name="connsiteX15" fmla="*/ 905916 w 946143"/>
                <a:gd name="connsiteY15" fmla="*/ 211345 h 682796"/>
                <a:gd name="connsiteX16" fmla="*/ 898385 w 946143"/>
                <a:gd name="connsiteY16" fmla="*/ 225517 h 682796"/>
                <a:gd name="connsiteX17" fmla="*/ 900869 w 946143"/>
                <a:gd name="connsiteY17" fmla="*/ 227418 h 682796"/>
                <a:gd name="connsiteX18" fmla="*/ 909748 w 946143"/>
                <a:gd name="connsiteY18" fmla="*/ 263167 h 682796"/>
                <a:gd name="connsiteX19" fmla="*/ 465695 w 946143"/>
                <a:gd name="connsiteY19" fmla="*/ 682796 h 682796"/>
                <a:gd name="connsiteX20" fmla="*/ 26548 w 946143"/>
                <a:gd name="connsiteY20" fmla="*/ 263167 h 682796"/>
                <a:gd name="connsiteX21" fmla="*/ 35613 w 946143"/>
                <a:gd name="connsiteY21" fmla="*/ 227418 h 682796"/>
                <a:gd name="connsiteX22" fmla="*/ 45015 w 946143"/>
                <a:gd name="connsiteY22" fmla="*/ 220356 h 682796"/>
                <a:gd name="connsiteX23" fmla="*/ 40227 w 946143"/>
                <a:gd name="connsiteY23" fmla="*/ 211345 h 682796"/>
                <a:gd name="connsiteX24" fmla="*/ 9064 w 946143"/>
                <a:gd name="connsiteY24" fmla="*/ 114797 h 682796"/>
                <a:gd name="connsiteX25" fmla="*/ 0 w 946143"/>
                <a:gd name="connsiteY25" fmla="*/ 57619 h 682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946143" h="682796">
                  <a:moveTo>
                    <a:pt x="5113" y="0"/>
                  </a:moveTo>
                  <a:lnTo>
                    <a:pt x="12195" y="22934"/>
                  </a:lnTo>
                  <a:cubicBezTo>
                    <a:pt x="24228" y="52042"/>
                    <a:pt x="39809" y="82593"/>
                    <a:pt x="58662" y="113119"/>
                  </a:cubicBezTo>
                  <a:cubicBezTo>
                    <a:pt x="77516" y="143645"/>
                    <a:pt x="97857" y="171256"/>
                    <a:pt x="118496" y="195049"/>
                  </a:cubicBezTo>
                  <a:lnTo>
                    <a:pt x="125866" y="202107"/>
                  </a:lnTo>
                  <a:lnTo>
                    <a:pt x="156973" y="203457"/>
                  </a:lnTo>
                  <a:cubicBezTo>
                    <a:pt x="237429" y="211141"/>
                    <a:pt x="348370" y="233840"/>
                    <a:pt x="470315" y="233840"/>
                  </a:cubicBezTo>
                  <a:cubicBezTo>
                    <a:pt x="592259" y="233840"/>
                    <a:pt x="702118" y="211141"/>
                    <a:pt x="781490" y="203457"/>
                  </a:cubicBezTo>
                  <a:lnTo>
                    <a:pt x="820669" y="201731"/>
                  </a:lnTo>
                  <a:lnTo>
                    <a:pt x="827647" y="195049"/>
                  </a:lnTo>
                  <a:cubicBezTo>
                    <a:pt x="848286" y="171256"/>
                    <a:pt x="868627" y="143645"/>
                    <a:pt x="887481" y="113119"/>
                  </a:cubicBezTo>
                  <a:cubicBezTo>
                    <a:pt x="906334" y="82593"/>
                    <a:pt x="921915" y="52042"/>
                    <a:pt x="933948" y="22934"/>
                  </a:cubicBezTo>
                  <a:lnTo>
                    <a:pt x="941030" y="0"/>
                  </a:lnTo>
                  <a:lnTo>
                    <a:pt x="946143" y="57619"/>
                  </a:lnTo>
                  <a:lnTo>
                    <a:pt x="937079" y="114797"/>
                  </a:lnTo>
                  <a:cubicBezTo>
                    <a:pt x="928735" y="149692"/>
                    <a:pt x="918066" y="182285"/>
                    <a:pt x="905916" y="211345"/>
                  </a:cubicBezTo>
                  <a:lnTo>
                    <a:pt x="898385" y="225517"/>
                  </a:lnTo>
                  <a:lnTo>
                    <a:pt x="900869" y="227418"/>
                  </a:lnTo>
                  <a:cubicBezTo>
                    <a:pt x="906693" y="236432"/>
                    <a:pt x="909748" y="248152"/>
                    <a:pt x="909748" y="263167"/>
                  </a:cubicBezTo>
                  <a:cubicBezTo>
                    <a:pt x="909748" y="383292"/>
                    <a:pt x="709584" y="682796"/>
                    <a:pt x="465695" y="682796"/>
                  </a:cubicBezTo>
                  <a:cubicBezTo>
                    <a:pt x="221807" y="682796"/>
                    <a:pt x="26548" y="383292"/>
                    <a:pt x="26548" y="263167"/>
                  </a:cubicBezTo>
                  <a:cubicBezTo>
                    <a:pt x="26548" y="248152"/>
                    <a:pt x="29671" y="236432"/>
                    <a:pt x="35613" y="227418"/>
                  </a:cubicBezTo>
                  <a:lnTo>
                    <a:pt x="45015" y="220356"/>
                  </a:lnTo>
                  <a:lnTo>
                    <a:pt x="40227" y="211345"/>
                  </a:lnTo>
                  <a:cubicBezTo>
                    <a:pt x="28077" y="182285"/>
                    <a:pt x="17408" y="149692"/>
                    <a:pt x="9064" y="114797"/>
                  </a:cubicBezTo>
                  <a:lnTo>
                    <a:pt x="0" y="5761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54" name="月 353">
              <a:extLst>
                <a:ext uri="{FF2B5EF4-FFF2-40B4-BE49-F238E27FC236}">
                  <a16:creationId xmlns:a16="http://schemas.microsoft.com/office/drawing/2014/main" id="{1DB890B1-54A5-4DE7-8581-A47980A0FF18}"/>
                </a:ext>
              </a:extLst>
            </p:cNvPr>
            <p:cNvSpPr/>
            <p:nvPr/>
          </p:nvSpPr>
          <p:spPr>
            <a:xfrm rot="900000">
              <a:off x="1475878" y="1251070"/>
              <a:ext cx="220452" cy="633470"/>
            </a:xfrm>
            <a:prstGeom prst="moon">
              <a:avLst>
                <a:gd name="adj" fmla="val 59745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375" name="グループ化 374">
              <a:extLst>
                <a:ext uri="{FF2B5EF4-FFF2-40B4-BE49-F238E27FC236}">
                  <a16:creationId xmlns:a16="http://schemas.microsoft.com/office/drawing/2014/main" id="{7491EC4E-D84C-4BB0-B8AF-958155F82051}"/>
                </a:ext>
              </a:extLst>
            </p:cNvPr>
            <p:cNvGrpSpPr/>
            <p:nvPr/>
          </p:nvGrpSpPr>
          <p:grpSpPr>
            <a:xfrm rot="20790090">
              <a:off x="1284037" y="2270529"/>
              <a:ext cx="817168" cy="995320"/>
              <a:chOff x="1249836" y="2432682"/>
              <a:chExt cx="876225" cy="1067251"/>
            </a:xfrm>
          </p:grpSpPr>
          <p:sp>
            <p:nvSpPr>
              <p:cNvPr id="376" name="フリーフォーム: 図形 375">
                <a:extLst>
                  <a:ext uri="{FF2B5EF4-FFF2-40B4-BE49-F238E27FC236}">
                    <a16:creationId xmlns:a16="http://schemas.microsoft.com/office/drawing/2014/main" id="{EF6D533E-F696-428B-AB62-307B356DC42D}"/>
                  </a:ext>
                </a:extLst>
              </p:cNvPr>
              <p:cNvSpPr/>
              <p:nvPr/>
            </p:nvSpPr>
            <p:spPr>
              <a:xfrm rot="20221906">
                <a:off x="1338966" y="2432682"/>
                <a:ext cx="761877" cy="27852"/>
              </a:xfrm>
              <a:custGeom>
                <a:avLst/>
                <a:gdLst>
                  <a:gd name="connsiteX0" fmla="*/ 24682 w 1131980"/>
                  <a:gd name="connsiteY0" fmla="*/ 0 h 66584"/>
                  <a:gd name="connsiteX1" fmla="*/ 1131980 w 1131980"/>
                  <a:gd name="connsiteY1" fmla="*/ 37898 h 66584"/>
                  <a:gd name="connsiteX2" fmla="*/ 1131980 w 1131980"/>
                  <a:gd name="connsiteY2" fmla="*/ 66584 h 66584"/>
                  <a:gd name="connsiteX3" fmla="*/ 0 w 1131980"/>
                  <a:gd name="connsiteY3" fmla="*/ 66584 h 66584"/>
                  <a:gd name="connsiteX4" fmla="*/ 0 w 1131980"/>
                  <a:gd name="connsiteY4" fmla="*/ 23408 h 66584"/>
                  <a:gd name="connsiteX5" fmla="*/ 24682 w 1131980"/>
                  <a:gd name="connsiteY5" fmla="*/ 0 h 66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31980" h="66584">
                    <a:moveTo>
                      <a:pt x="24682" y="0"/>
                    </a:moveTo>
                    <a:lnTo>
                      <a:pt x="1131980" y="37898"/>
                    </a:lnTo>
                    <a:lnTo>
                      <a:pt x="1131980" y="66584"/>
                    </a:lnTo>
                    <a:lnTo>
                      <a:pt x="0" y="66584"/>
                    </a:lnTo>
                    <a:lnTo>
                      <a:pt x="0" y="23408"/>
                    </a:lnTo>
                    <a:cubicBezTo>
                      <a:pt x="0" y="10480"/>
                      <a:pt x="11050" y="0"/>
                      <a:pt x="24682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7" name="フリーフォーム: 図形 376">
                <a:extLst>
                  <a:ext uri="{FF2B5EF4-FFF2-40B4-BE49-F238E27FC236}">
                    <a16:creationId xmlns:a16="http://schemas.microsoft.com/office/drawing/2014/main" id="{D66C8F7D-AD3B-49E4-BDBB-064E263620C7}"/>
                  </a:ext>
                </a:extLst>
              </p:cNvPr>
              <p:cNvSpPr/>
              <p:nvPr/>
            </p:nvSpPr>
            <p:spPr>
              <a:xfrm rot="20422701">
                <a:off x="1364184" y="2497572"/>
                <a:ext cx="761877" cy="27852"/>
              </a:xfrm>
              <a:custGeom>
                <a:avLst/>
                <a:gdLst>
                  <a:gd name="connsiteX0" fmla="*/ 0 w 1131980"/>
                  <a:gd name="connsiteY0" fmla="*/ 0 h 66584"/>
                  <a:gd name="connsiteX1" fmla="*/ 1131980 w 1131980"/>
                  <a:gd name="connsiteY1" fmla="*/ 0 h 66584"/>
                  <a:gd name="connsiteX2" fmla="*/ 1131980 w 1131980"/>
                  <a:gd name="connsiteY2" fmla="*/ 28685 h 66584"/>
                  <a:gd name="connsiteX3" fmla="*/ 24682 w 1131980"/>
                  <a:gd name="connsiteY3" fmla="*/ 66584 h 66584"/>
                  <a:gd name="connsiteX4" fmla="*/ 0 w 1131980"/>
                  <a:gd name="connsiteY4" fmla="*/ 43175 h 66584"/>
                  <a:gd name="connsiteX5" fmla="*/ 0 w 1131980"/>
                  <a:gd name="connsiteY5" fmla="*/ 0 h 66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31980" h="66584">
                    <a:moveTo>
                      <a:pt x="0" y="0"/>
                    </a:moveTo>
                    <a:lnTo>
                      <a:pt x="1131980" y="0"/>
                    </a:lnTo>
                    <a:lnTo>
                      <a:pt x="1131980" y="28685"/>
                    </a:lnTo>
                    <a:lnTo>
                      <a:pt x="24682" y="66584"/>
                    </a:lnTo>
                    <a:cubicBezTo>
                      <a:pt x="11050" y="66584"/>
                      <a:pt x="0" y="56103"/>
                      <a:pt x="0" y="43175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9" name="フリーフォーム: 図形 378">
                <a:extLst>
                  <a:ext uri="{FF2B5EF4-FFF2-40B4-BE49-F238E27FC236}">
                    <a16:creationId xmlns:a16="http://schemas.microsoft.com/office/drawing/2014/main" id="{E6ED19F7-884C-49A7-ADDD-717F7CDE53B8}"/>
                  </a:ext>
                </a:extLst>
              </p:cNvPr>
              <p:cNvSpPr/>
              <p:nvPr/>
            </p:nvSpPr>
            <p:spPr>
              <a:xfrm rot="4057914">
                <a:off x="1535534" y="2605832"/>
                <a:ext cx="147694" cy="132046"/>
              </a:xfrm>
              <a:custGeom>
                <a:avLst/>
                <a:gdLst>
                  <a:gd name="connsiteX0" fmla="*/ 0 w 214631"/>
                  <a:gd name="connsiteY0" fmla="*/ 18860 h 191891"/>
                  <a:gd name="connsiteX1" fmla="*/ 18860 w 214631"/>
                  <a:gd name="connsiteY1" fmla="*/ 0 h 191891"/>
                  <a:gd name="connsiteX2" fmla="*/ 54923 w 214631"/>
                  <a:gd name="connsiteY2" fmla="*/ 0 h 191891"/>
                  <a:gd name="connsiteX3" fmla="*/ 59951 w 214631"/>
                  <a:gd name="connsiteY3" fmla="*/ 2083 h 191891"/>
                  <a:gd name="connsiteX4" fmla="*/ 62849 w 214631"/>
                  <a:gd name="connsiteY4" fmla="*/ 1316 h 191891"/>
                  <a:gd name="connsiteX5" fmla="*/ 178581 w 214631"/>
                  <a:gd name="connsiteY5" fmla="*/ 16926 h 191891"/>
                  <a:gd name="connsiteX6" fmla="*/ 214253 w 214631"/>
                  <a:gd name="connsiteY6" fmla="*/ 63722 h 191891"/>
                  <a:gd name="connsiteX7" fmla="*/ 214252 w 214631"/>
                  <a:gd name="connsiteY7" fmla="*/ 63720 h 191891"/>
                  <a:gd name="connsiteX8" fmla="*/ 167457 w 214631"/>
                  <a:gd name="connsiteY8" fmla="*/ 99392 h 191891"/>
                  <a:gd name="connsiteX9" fmla="*/ 73783 w 214631"/>
                  <a:gd name="connsiteY9" fmla="*/ 86757 h 191891"/>
                  <a:gd name="connsiteX10" fmla="*/ 73783 w 214631"/>
                  <a:gd name="connsiteY10" fmla="*/ 154999 h 191891"/>
                  <a:gd name="connsiteX11" fmla="*/ 36891 w 214631"/>
                  <a:gd name="connsiteY11" fmla="*/ 191891 h 191891"/>
                  <a:gd name="connsiteX12" fmla="*/ 36892 w 214631"/>
                  <a:gd name="connsiteY12" fmla="*/ 191890 h 191891"/>
                  <a:gd name="connsiteX13" fmla="*/ 0 w 214631"/>
                  <a:gd name="connsiteY13" fmla="*/ 154998 h 191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14631" h="191891">
                    <a:moveTo>
                      <a:pt x="0" y="18860"/>
                    </a:moveTo>
                    <a:cubicBezTo>
                      <a:pt x="0" y="8444"/>
                      <a:pt x="8444" y="0"/>
                      <a:pt x="18860" y="0"/>
                    </a:cubicBezTo>
                    <a:lnTo>
                      <a:pt x="54923" y="0"/>
                    </a:lnTo>
                    <a:lnTo>
                      <a:pt x="59951" y="2083"/>
                    </a:lnTo>
                    <a:lnTo>
                      <a:pt x="62849" y="1316"/>
                    </a:lnTo>
                    <a:lnTo>
                      <a:pt x="178581" y="16926"/>
                    </a:lnTo>
                    <a:cubicBezTo>
                      <a:pt x="201354" y="19998"/>
                      <a:pt x="217325" y="40949"/>
                      <a:pt x="214253" y="63722"/>
                    </a:cubicBezTo>
                    <a:lnTo>
                      <a:pt x="214252" y="63720"/>
                    </a:lnTo>
                    <a:cubicBezTo>
                      <a:pt x="211181" y="86493"/>
                      <a:pt x="190230" y="102464"/>
                      <a:pt x="167457" y="99392"/>
                    </a:cubicBezTo>
                    <a:lnTo>
                      <a:pt x="73783" y="86757"/>
                    </a:lnTo>
                    <a:lnTo>
                      <a:pt x="73783" y="154999"/>
                    </a:lnTo>
                    <a:cubicBezTo>
                      <a:pt x="73783" y="175374"/>
                      <a:pt x="57266" y="191891"/>
                      <a:pt x="36891" y="191891"/>
                    </a:cubicBezTo>
                    <a:lnTo>
                      <a:pt x="36892" y="191890"/>
                    </a:lnTo>
                    <a:cubicBezTo>
                      <a:pt x="16517" y="191890"/>
                      <a:pt x="0" y="175373"/>
                      <a:pt x="0" y="15499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0" name="フリーフォーム: 図形 379">
                <a:extLst>
                  <a:ext uri="{FF2B5EF4-FFF2-40B4-BE49-F238E27FC236}">
                    <a16:creationId xmlns:a16="http://schemas.microsoft.com/office/drawing/2014/main" id="{35CD2DEE-CFAC-4465-A546-3F697360D66C}"/>
                  </a:ext>
                </a:extLst>
              </p:cNvPr>
              <p:cNvSpPr/>
              <p:nvPr/>
            </p:nvSpPr>
            <p:spPr>
              <a:xfrm rot="13604555">
                <a:off x="1568698" y="2382368"/>
                <a:ext cx="74629" cy="235403"/>
              </a:xfrm>
              <a:custGeom>
                <a:avLst/>
                <a:gdLst>
                  <a:gd name="connsiteX0" fmla="*/ 77784 w 108452"/>
                  <a:gd name="connsiteY0" fmla="*/ 311996 h 342089"/>
                  <a:gd name="connsiteX1" fmla="*/ 30094 w 108452"/>
                  <a:gd name="connsiteY1" fmla="*/ 340952 h 342089"/>
                  <a:gd name="connsiteX2" fmla="*/ 1137 w 108452"/>
                  <a:gd name="connsiteY2" fmla="*/ 293262 h 342089"/>
                  <a:gd name="connsiteX3" fmla="*/ 30962 w 108452"/>
                  <a:gd name="connsiteY3" fmla="*/ 171233 h 342089"/>
                  <a:gd name="connsiteX4" fmla="*/ 29548 w 108452"/>
                  <a:gd name="connsiteY4" fmla="*/ 167820 h 342089"/>
                  <a:gd name="connsiteX5" fmla="*/ 29548 w 108452"/>
                  <a:gd name="connsiteY5" fmla="*/ 20169 h 342089"/>
                  <a:gd name="connsiteX6" fmla="*/ 49717 w 108452"/>
                  <a:gd name="connsiteY6" fmla="*/ 0 h 342089"/>
                  <a:gd name="connsiteX7" fmla="*/ 88283 w 108452"/>
                  <a:gd name="connsiteY7" fmla="*/ 0 h 342089"/>
                  <a:gd name="connsiteX8" fmla="*/ 108452 w 108452"/>
                  <a:gd name="connsiteY8" fmla="*/ 20169 h 342089"/>
                  <a:gd name="connsiteX9" fmla="*/ 108452 w 108452"/>
                  <a:gd name="connsiteY9" fmla="*/ 167820 h 342089"/>
                  <a:gd name="connsiteX10" fmla="*/ 106125 w 108452"/>
                  <a:gd name="connsiteY10" fmla="*/ 173438 h 342089"/>
                  <a:gd name="connsiteX11" fmla="*/ 108262 w 108452"/>
                  <a:gd name="connsiteY11" fmla="*/ 187298 h 342089"/>
                  <a:gd name="connsiteX0" fmla="*/ 77784 w 108452"/>
                  <a:gd name="connsiteY0" fmla="*/ 311996 h 342089"/>
                  <a:gd name="connsiteX1" fmla="*/ 30094 w 108452"/>
                  <a:gd name="connsiteY1" fmla="*/ 340952 h 342089"/>
                  <a:gd name="connsiteX2" fmla="*/ 1137 w 108452"/>
                  <a:gd name="connsiteY2" fmla="*/ 293262 h 342089"/>
                  <a:gd name="connsiteX3" fmla="*/ 30962 w 108452"/>
                  <a:gd name="connsiteY3" fmla="*/ 171233 h 342089"/>
                  <a:gd name="connsiteX4" fmla="*/ 29548 w 108452"/>
                  <a:gd name="connsiteY4" fmla="*/ 167820 h 342089"/>
                  <a:gd name="connsiteX5" fmla="*/ 29548 w 108452"/>
                  <a:gd name="connsiteY5" fmla="*/ 20169 h 342089"/>
                  <a:gd name="connsiteX6" fmla="*/ 49717 w 108452"/>
                  <a:gd name="connsiteY6" fmla="*/ 0 h 342089"/>
                  <a:gd name="connsiteX7" fmla="*/ 88283 w 108452"/>
                  <a:gd name="connsiteY7" fmla="*/ 0 h 342089"/>
                  <a:gd name="connsiteX8" fmla="*/ 108452 w 108452"/>
                  <a:gd name="connsiteY8" fmla="*/ 20169 h 342089"/>
                  <a:gd name="connsiteX9" fmla="*/ 108452 w 108452"/>
                  <a:gd name="connsiteY9" fmla="*/ 167820 h 342089"/>
                  <a:gd name="connsiteX10" fmla="*/ 106125 w 108452"/>
                  <a:gd name="connsiteY10" fmla="*/ 173438 h 342089"/>
                  <a:gd name="connsiteX11" fmla="*/ 77784 w 108452"/>
                  <a:gd name="connsiteY11" fmla="*/ 311996 h 342089"/>
                  <a:gd name="connsiteX0" fmla="*/ 77784 w 108452"/>
                  <a:gd name="connsiteY0" fmla="*/ 311996 h 342089"/>
                  <a:gd name="connsiteX1" fmla="*/ 30094 w 108452"/>
                  <a:gd name="connsiteY1" fmla="*/ 340952 h 342089"/>
                  <a:gd name="connsiteX2" fmla="*/ 1137 w 108452"/>
                  <a:gd name="connsiteY2" fmla="*/ 293262 h 342089"/>
                  <a:gd name="connsiteX3" fmla="*/ 30962 w 108452"/>
                  <a:gd name="connsiteY3" fmla="*/ 171233 h 342089"/>
                  <a:gd name="connsiteX4" fmla="*/ 29548 w 108452"/>
                  <a:gd name="connsiteY4" fmla="*/ 167820 h 342089"/>
                  <a:gd name="connsiteX5" fmla="*/ 29548 w 108452"/>
                  <a:gd name="connsiteY5" fmla="*/ 20169 h 342089"/>
                  <a:gd name="connsiteX6" fmla="*/ 49717 w 108452"/>
                  <a:gd name="connsiteY6" fmla="*/ 0 h 342089"/>
                  <a:gd name="connsiteX7" fmla="*/ 88283 w 108452"/>
                  <a:gd name="connsiteY7" fmla="*/ 0 h 342089"/>
                  <a:gd name="connsiteX8" fmla="*/ 108452 w 108452"/>
                  <a:gd name="connsiteY8" fmla="*/ 20169 h 342089"/>
                  <a:gd name="connsiteX9" fmla="*/ 108452 w 108452"/>
                  <a:gd name="connsiteY9" fmla="*/ 167820 h 342089"/>
                  <a:gd name="connsiteX10" fmla="*/ 77784 w 108452"/>
                  <a:gd name="connsiteY10" fmla="*/ 311996 h 342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8452" h="342089">
                    <a:moveTo>
                      <a:pt x="77784" y="311996"/>
                    </a:moveTo>
                    <a:cubicBezTo>
                      <a:pt x="72611" y="333161"/>
                      <a:pt x="51260" y="346126"/>
                      <a:pt x="30094" y="340952"/>
                    </a:cubicBezTo>
                    <a:cubicBezTo>
                      <a:pt x="8928" y="335779"/>
                      <a:pt x="-4037" y="314428"/>
                      <a:pt x="1137" y="293262"/>
                    </a:cubicBezTo>
                    <a:lnTo>
                      <a:pt x="30962" y="171233"/>
                    </a:lnTo>
                    <a:lnTo>
                      <a:pt x="29548" y="167820"/>
                    </a:lnTo>
                    <a:lnTo>
                      <a:pt x="29548" y="20169"/>
                    </a:lnTo>
                    <a:cubicBezTo>
                      <a:pt x="29548" y="9030"/>
                      <a:pt x="38578" y="0"/>
                      <a:pt x="49717" y="0"/>
                    </a:cubicBezTo>
                    <a:lnTo>
                      <a:pt x="88283" y="0"/>
                    </a:lnTo>
                    <a:cubicBezTo>
                      <a:pt x="99422" y="0"/>
                      <a:pt x="108452" y="9030"/>
                      <a:pt x="108452" y="20169"/>
                    </a:cubicBezTo>
                    <a:lnTo>
                      <a:pt x="108452" y="167820"/>
                    </a:lnTo>
                    <a:lnTo>
                      <a:pt x="77784" y="31199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8" name="フリーフォーム: 図形 387">
                <a:extLst>
                  <a:ext uri="{FF2B5EF4-FFF2-40B4-BE49-F238E27FC236}">
                    <a16:creationId xmlns:a16="http://schemas.microsoft.com/office/drawing/2014/main" id="{8680C793-2F99-4DB4-8C75-B096BBA7B1F3}"/>
                  </a:ext>
                </a:extLst>
              </p:cNvPr>
              <p:cNvSpPr/>
              <p:nvPr/>
            </p:nvSpPr>
            <p:spPr>
              <a:xfrm rot="4462961">
                <a:off x="1398773" y="2415333"/>
                <a:ext cx="303726" cy="466150"/>
              </a:xfrm>
              <a:custGeom>
                <a:avLst/>
                <a:gdLst>
                  <a:gd name="connsiteX0" fmla="*/ 15 w 455637"/>
                  <a:gd name="connsiteY0" fmla="*/ 40554 h 677413"/>
                  <a:gd name="connsiteX1" fmla="*/ 38349 w 455637"/>
                  <a:gd name="connsiteY1" fmla="*/ 15 h 677413"/>
                  <a:gd name="connsiteX2" fmla="*/ 78889 w 455637"/>
                  <a:gd name="connsiteY2" fmla="*/ 38349 h 677413"/>
                  <a:gd name="connsiteX3" fmla="*/ 82211 w 455637"/>
                  <a:gd name="connsiteY3" fmla="*/ 157185 h 677413"/>
                  <a:gd name="connsiteX4" fmla="*/ 135374 w 455637"/>
                  <a:gd name="connsiteY4" fmla="*/ 238263 h 677413"/>
                  <a:gd name="connsiteX5" fmla="*/ 143936 w 455637"/>
                  <a:gd name="connsiteY5" fmla="*/ 232041 h 677413"/>
                  <a:gd name="connsiteX6" fmla="*/ 143936 w 455637"/>
                  <a:gd name="connsiteY6" fmla="*/ 192525 h 677413"/>
                  <a:gd name="connsiteX7" fmla="*/ 162797 w 455637"/>
                  <a:gd name="connsiteY7" fmla="*/ 173665 h 677413"/>
                  <a:gd name="connsiteX8" fmla="*/ 198859 w 455637"/>
                  <a:gd name="connsiteY8" fmla="*/ 173665 h 677413"/>
                  <a:gd name="connsiteX9" fmla="*/ 203887 w 455637"/>
                  <a:gd name="connsiteY9" fmla="*/ 175748 h 677413"/>
                  <a:gd name="connsiteX10" fmla="*/ 206785 w 455637"/>
                  <a:gd name="connsiteY10" fmla="*/ 174980 h 677413"/>
                  <a:gd name="connsiteX11" fmla="*/ 215949 w 455637"/>
                  <a:gd name="connsiteY11" fmla="*/ 176216 h 677413"/>
                  <a:gd name="connsiteX12" fmla="*/ 217562 w 455637"/>
                  <a:gd name="connsiteY12" fmla="*/ 174893 h 677413"/>
                  <a:gd name="connsiteX13" fmla="*/ 248326 w 455637"/>
                  <a:gd name="connsiteY13" fmla="*/ 164291 h 677413"/>
                  <a:gd name="connsiteX14" fmla="*/ 287874 w 455637"/>
                  <a:gd name="connsiteY14" fmla="*/ 183567 h 677413"/>
                  <a:gd name="connsiteX15" fmla="*/ 289330 w 455637"/>
                  <a:gd name="connsiteY15" fmla="*/ 185211 h 677413"/>
                  <a:gd name="connsiteX16" fmla="*/ 294389 w 455637"/>
                  <a:gd name="connsiteY16" fmla="*/ 186210 h 677413"/>
                  <a:gd name="connsiteX17" fmla="*/ 384105 w 455637"/>
                  <a:gd name="connsiteY17" fmla="*/ 245969 h 677413"/>
                  <a:gd name="connsiteX18" fmla="*/ 394004 w 455637"/>
                  <a:gd name="connsiteY18" fmla="*/ 295359 h 677413"/>
                  <a:gd name="connsiteX19" fmla="*/ 394004 w 455637"/>
                  <a:gd name="connsiteY19" fmla="*/ 295358 h 677413"/>
                  <a:gd name="connsiteX20" fmla="*/ 344614 w 455637"/>
                  <a:gd name="connsiteY20" fmla="*/ 305257 h 677413"/>
                  <a:gd name="connsiteX21" fmla="*/ 276327 w 455637"/>
                  <a:gd name="connsiteY21" fmla="*/ 259773 h 677413"/>
                  <a:gd name="connsiteX22" fmla="*/ 272054 w 455637"/>
                  <a:gd name="connsiteY22" fmla="*/ 268539 h 677413"/>
                  <a:gd name="connsiteX23" fmla="*/ 433101 w 455637"/>
                  <a:gd name="connsiteY23" fmla="*/ 490156 h 677413"/>
                  <a:gd name="connsiteX24" fmla="*/ 407027 w 455637"/>
                  <a:gd name="connsiteY24" fmla="*/ 654878 h 677413"/>
                  <a:gd name="connsiteX25" fmla="*/ 407027 w 455637"/>
                  <a:gd name="connsiteY25" fmla="*/ 654876 h 677413"/>
                  <a:gd name="connsiteX26" fmla="*/ 242306 w 455637"/>
                  <a:gd name="connsiteY26" fmla="*/ 628803 h 677413"/>
                  <a:gd name="connsiteX27" fmla="*/ 68845 w 455637"/>
                  <a:gd name="connsiteY27" fmla="*/ 387237 h 677413"/>
                  <a:gd name="connsiteX28" fmla="*/ 51427 w 455637"/>
                  <a:gd name="connsiteY28" fmla="*/ 299266 h 677413"/>
                  <a:gd name="connsiteX29" fmla="*/ 12224 w 455637"/>
                  <a:gd name="connsiteY29" fmla="*/ 194347 h 677413"/>
                  <a:gd name="connsiteX30" fmla="*/ 10177 w 455637"/>
                  <a:gd name="connsiteY30" fmla="*/ 183569 h 677413"/>
                  <a:gd name="connsiteX31" fmla="*/ 3603 w 455637"/>
                  <a:gd name="connsiteY31" fmla="*/ 168872 h 677413"/>
                  <a:gd name="connsiteX0" fmla="*/ 15 w 455637"/>
                  <a:gd name="connsiteY0" fmla="*/ 40554 h 677413"/>
                  <a:gd name="connsiteX1" fmla="*/ 38349 w 455637"/>
                  <a:gd name="connsiteY1" fmla="*/ 15 h 677413"/>
                  <a:gd name="connsiteX2" fmla="*/ 78889 w 455637"/>
                  <a:gd name="connsiteY2" fmla="*/ 38349 h 677413"/>
                  <a:gd name="connsiteX3" fmla="*/ 82211 w 455637"/>
                  <a:gd name="connsiteY3" fmla="*/ 157185 h 677413"/>
                  <a:gd name="connsiteX4" fmla="*/ 135374 w 455637"/>
                  <a:gd name="connsiteY4" fmla="*/ 238263 h 677413"/>
                  <a:gd name="connsiteX5" fmla="*/ 143936 w 455637"/>
                  <a:gd name="connsiteY5" fmla="*/ 192525 h 677413"/>
                  <a:gd name="connsiteX6" fmla="*/ 162797 w 455637"/>
                  <a:gd name="connsiteY6" fmla="*/ 173665 h 677413"/>
                  <a:gd name="connsiteX7" fmla="*/ 198859 w 455637"/>
                  <a:gd name="connsiteY7" fmla="*/ 173665 h 677413"/>
                  <a:gd name="connsiteX8" fmla="*/ 203887 w 455637"/>
                  <a:gd name="connsiteY8" fmla="*/ 175748 h 677413"/>
                  <a:gd name="connsiteX9" fmla="*/ 206785 w 455637"/>
                  <a:gd name="connsiteY9" fmla="*/ 174980 h 677413"/>
                  <a:gd name="connsiteX10" fmla="*/ 215949 w 455637"/>
                  <a:gd name="connsiteY10" fmla="*/ 176216 h 677413"/>
                  <a:gd name="connsiteX11" fmla="*/ 217562 w 455637"/>
                  <a:gd name="connsiteY11" fmla="*/ 174893 h 677413"/>
                  <a:gd name="connsiteX12" fmla="*/ 248326 w 455637"/>
                  <a:gd name="connsiteY12" fmla="*/ 164291 h 677413"/>
                  <a:gd name="connsiteX13" fmla="*/ 287874 w 455637"/>
                  <a:gd name="connsiteY13" fmla="*/ 183567 h 677413"/>
                  <a:gd name="connsiteX14" fmla="*/ 289330 w 455637"/>
                  <a:gd name="connsiteY14" fmla="*/ 185211 h 677413"/>
                  <a:gd name="connsiteX15" fmla="*/ 294389 w 455637"/>
                  <a:gd name="connsiteY15" fmla="*/ 186210 h 677413"/>
                  <a:gd name="connsiteX16" fmla="*/ 384105 w 455637"/>
                  <a:gd name="connsiteY16" fmla="*/ 245969 h 677413"/>
                  <a:gd name="connsiteX17" fmla="*/ 394004 w 455637"/>
                  <a:gd name="connsiteY17" fmla="*/ 295359 h 677413"/>
                  <a:gd name="connsiteX18" fmla="*/ 394004 w 455637"/>
                  <a:gd name="connsiteY18" fmla="*/ 295358 h 677413"/>
                  <a:gd name="connsiteX19" fmla="*/ 344614 w 455637"/>
                  <a:gd name="connsiteY19" fmla="*/ 305257 h 677413"/>
                  <a:gd name="connsiteX20" fmla="*/ 276327 w 455637"/>
                  <a:gd name="connsiteY20" fmla="*/ 259773 h 677413"/>
                  <a:gd name="connsiteX21" fmla="*/ 272054 w 455637"/>
                  <a:gd name="connsiteY21" fmla="*/ 268539 h 677413"/>
                  <a:gd name="connsiteX22" fmla="*/ 433101 w 455637"/>
                  <a:gd name="connsiteY22" fmla="*/ 490156 h 677413"/>
                  <a:gd name="connsiteX23" fmla="*/ 407027 w 455637"/>
                  <a:gd name="connsiteY23" fmla="*/ 654878 h 677413"/>
                  <a:gd name="connsiteX24" fmla="*/ 407027 w 455637"/>
                  <a:gd name="connsiteY24" fmla="*/ 654876 h 677413"/>
                  <a:gd name="connsiteX25" fmla="*/ 242306 w 455637"/>
                  <a:gd name="connsiteY25" fmla="*/ 628803 h 677413"/>
                  <a:gd name="connsiteX26" fmla="*/ 68845 w 455637"/>
                  <a:gd name="connsiteY26" fmla="*/ 387237 h 677413"/>
                  <a:gd name="connsiteX27" fmla="*/ 51427 w 455637"/>
                  <a:gd name="connsiteY27" fmla="*/ 299266 h 677413"/>
                  <a:gd name="connsiteX28" fmla="*/ 12224 w 455637"/>
                  <a:gd name="connsiteY28" fmla="*/ 194347 h 677413"/>
                  <a:gd name="connsiteX29" fmla="*/ 10177 w 455637"/>
                  <a:gd name="connsiteY29" fmla="*/ 183569 h 677413"/>
                  <a:gd name="connsiteX30" fmla="*/ 3603 w 455637"/>
                  <a:gd name="connsiteY30" fmla="*/ 168872 h 677413"/>
                  <a:gd name="connsiteX31" fmla="*/ 15 w 455637"/>
                  <a:gd name="connsiteY31" fmla="*/ 40554 h 677413"/>
                  <a:gd name="connsiteX0" fmla="*/ 15 w 441378"/>
                  <a:gd name="connsiteY0" fmla="*/ 40554 h 677413"/>
                  <a:gd name="connsiteX1" fmla="*/ 38349 w 441378"/>
                  <a:gd name="connsiteY1" fmla="*/ 15 h 677413"/>
                  <a:gd name="connsiteX2" fmla="*/ 78889 w 441378"/>
                  <a:gd name="connsiteY2" fmla="*/ 38349 h 677413"/>
                  <a:gd name="connsiteX3" fmla="*/ 82211 w 441378"/>
                  <a:gd name="connsiteY3" fmla="*/ 157185 h 677413"/>
                  <a:gd name="connsiteX4" fmla="*/ 135374 w 441378"/>
                  <a:gd name="connsiteY4" fmla="*/ 238263 h 677413"/>
                  <a:gd name="connsiteX5" fmla="*/ 143936 w 441378"/>
                  <a:gd name="connsiteY5" fmla="*/ 192525 h 677413"/>
                  <a:gd name="connsiteX6" fmla="*/ 162797 w 441378"/>
                  <a:gd name="connsiteY6" fmla="*/ 173665 h 677413"/>
                  <a:gd name="connsiteX7" fmla="*/ 198859 w 441378"/>
                  <a:gd name="connsiteY7" fmla="*/ 173665 h 677413"/>
                  <a:gd name="connsiteX8" fmla="*/ 203887 w 441378"/>
                  <a:gd name="connsiteY8" fmla="*/ 175748 h 677413"/>
                  <a:gd name="connsiteX9" fmla="*/ 206785 w 441378"/>
                  <a:gd name="connsiteY9" fmla="*/ 174980 h 677413"/>
                  <a:gd name="connsiteX10" fmla="*/ 215949 w 441378"/>
                  <a:gd name="connsiteY10" fmla="*/ 176216 h 677413"/>
                  <a:gd name="connsiteX11" fmla="*/ 217562 w 441378"/>
                  <a:gd name="connsiteY11" fmla="*/ 174893 h 677413"/>
                  <a:gd name="connsiteX12" fmla="*/ 248326 w 441378"/>
                  <a:gd name="connsiteY12" fmla="*/ 164291 h 677413"/>
                  <a:gd name="connsiteX13" fmla="*/ 287874 w 441378"/>
                  <a:gd name="connsiteY13" fmla="*/ 183567 h 677413"/>
                  <a:gd name="connsiteX14" fmla="*/ 289330 w 441378"/>
                  <a:gd name="connsiteY14" fmla="*/ 185211 h 677413"/>
                  <a:gd name="connsiteX15" fmla="*/ 294389 w 441378"/>
                  <a:gd name="connsiteY15" fmla="*/ 186210 h 677413"/>
                  <a:gd name="connsiteX16" fmla="*/ 384105 w 441378"/>
                  <a:gd name="connsiteY16" fmla="*/ 245969 h 677413"/>
                  <a:gd name="connsiteX17" fmla="*/ 394004 w 441378"/>
                  <a:gd name="connsiteY17" fmla="*/ 295359 h 677413"/>
                  <a:gd name="connsiteX18" fmla="*/ 394004 w 441378"/>
                  <a:gd name="connsiteY18" fmla="*/ 295358 h 677413"/>
                  <a:gd name="connsiteX19" fmla="*/ 344614 w 441378"/>
                  <a:gd name="connsiteY19" fmla="*/ 305257 h 677413"/>
                  <a:gd name="connsiteX20" fmla="*/ 276327 w 441378"/>
                  <a:gd name="connsiteY20" fmla="*/ 259773 h 677413"/>
                  <a:gd name="connsiteX21" fmla="*/ 272054 w 441378"/>
                  <a:gd name="connsiteY21" fmla="*/ 268539 h 677413"/>
                  <a:gd name="connsiteX22" fmla="*/ 407083 w 441378"/>
                  <a:gd name="connsiteY22" fmla="*/ 428986 h 677413"/>
                  <a:gd name="connsiteX23" fmla="*/ 407027 w 441378"/>
                  <a:gd name="connsiteY23" fmla="*/ 654878 h 677413"/>
                  <a:gd name="connsiteX24" fmla="*/ 407027 w 441378"/>
                  <a:gd name="connsiteY24" fmla="*/ 654876 h 677413"/>
                  <a:gd name="connsiteX25" fmla="*/ 242306 w 441378"/>
                  <a:gd name="connsiteY25" fmla="*/ 628803 h 677413"/>
                  <a:gd name="connsiteX26" fmla="*/ 68845 w 441378"/>
                  <a:gd name="connsiteY26" fmla="*/ 387237 h 677413"/>
                  <a:gd name="connsiteX27" fmla="*/ 51427 w 441378"/>
                  <a:gd name="connsiteY27" fmla="*/ 299266 h 677413"/>
                  <a:gd name="connsiteX28" fmla="*/ 12224 w 441378"/>
                  <a:gd name="connsiteY28" fmla="*/ 194347 h 677413"/>
                  <a:gd name="connsiteX29" fmla="*/ 10177 w 441378"/>
                  <a:gd name="connsiteY29" fmla="*/ 183569 h 677413"/>
                  <a:gd name="connsiteX30" fmla="*/ 3603 w 441378"/>
                  <a:gd name="connsiteY30" fmla="*/ 168872 h 677413"/>
                  <a:gd name="connsiteX31" fmla="*/ 15 w 441378"/>
                  <a:gd name="connsiteY31" fmla="*/ 40554 h 677413"/>
                  <a:gd name="connsiteX0" fmla="*/ 15 w 441378"/>
                  <a:gd name="connsiteY0" fmla="*/ 40554 h 677413"/>
                  <a:gd name="connsiteX1" fmla="*/ 38349 w 441378"/>
                  <a:gd name="connsiteY1" fmla="*/ 15 h 677413"/>
                  <a:gd name="connsiteX2" fmla="*/ 78889 w 441378"/>
                  <a:gd name="connsiteY2" fmla="*/ 38349 h 677413"/>
                  <a:gd name="connsiteX3" fmla="*/ 82211 w 441378"/>
                  <a:gd name="connsiteY3" fmla="*/ 157185 h 677413"/>
                  <a:gd name="connsiteX4" fmla="*/ 135374 w 441378"/>
                  <a:gd name="connsiteY4" fmla="*/ 238263 h 677413"/>
                  <a:gd name="connsiteX5" fmla="*/ 143936 w 441378"/>
                  <a:gd name="connsiteY5" fmla="*/ 192525 h 677413"/>
                  <a:gd name="connsiteX6" fmla="*/ 162797 w 441378"/>
                  <a:gd name="connsiteY6" fmla="*/ 173665 h 677413"/>
                  <a:gd name="connsiteX7" fmla="*/ 198859 w 441378"/>
                  <a:gd name="connsiteY7" fmla="*/ 173665 h 677413"/>
                  <a:gd name="connsiteX8" fmla="*/ 203887 w 441378"/>
                  <a:gd name="connsiteY8" fmla="*/ 175748 h 677413"/>
                  <a:gd name="connsiteX9" fmla="*/ 206785 w 441378"/>
                  <a:gd name="connsiteY9" fmla="*/ 174980 h 677413"/>
                  <a:gd name="connsiteX10" fmla="*/ 215949 w 441378"/>
                  <a:gd name="connsiteY10" fmla="*/ 176216 h 677413"/>
                  <a:gd name="connsiteX11" fmla="*/ 217562 w 441378"/>
                  <a:gd name="connsiteY11" fmla="*/ 174893 h 677413"/>
                  <a:gd name="connsiteX12" fmla="*/ 248326 w 441378"/>
                  <a:gd name="connsiteY12" fmla="*/ 164291 h 677413"/>
                  <a:gd name="connsiteX13" fmla="*/ 287874 w 441378"/>
                  <a:gd name="connsiteY13" fmla="*/ 183567 h 677413"/>
                  <a:gd name="connsiteX14" fmla="*/ 289330 w 441378"/>
                  <a:gd name="connsiteY14" fmla="*/ 185211 h 677413"/>
                  <a:gd name="connsiteX15" fmla="*/ 294389 w 441378"/>
                  <a:gd name="connsiteY15" fmla="*/ 186210 h 677413"/>
                  <a:gd name="connsiteX16" fmla="*/ 384105 w 441378"/>
                  <a:gd name="connsiteY16" fmla="*/ 245969 h 677413"/>
                  <a:gd name="connsiteX17" fmla="*/ 394004 w 441378"/>
                  <a:gd name="connsiteY17" fmla="*/ 295359 h 677413"/>
                  <a:gd name="connsiteX18" fmla="*/ 394004 w 441378"/>
                  <a:gd name="connsiteY18" fmla="*/ 295358 h 677413"/>
                  <a:gd name="connsiteX19" fmla="*/ 344614 w 441378"/>
                  <a:gd name="connsiteY19" fmla="*/ 305257 h 677413"/>
                  <a:gd name="connsiteX20" fmla="*/ 276327 w 441378"/>
                  <a:gd name="connsiteY20" fmla="*/ 259773 h 677413"/>
                  <a:gd name="connsiteX21" fmla="*/ 272054 w 441378"/>
                  <a:gd name="connsiteY21" fmla="*/ 268539 h 677413"/>
                  <a:gd name="connsiteX22" fmla="*/ 407083 w 441378"/>
                  <a:gd name="connsiteY22" fmla="*/ 428986 h 677413"/>
                  <a:gd name="connsiteX23" fmla="*/ 407027 w 441378"/>
                  <a:gd name="connsiteY23" fmla="*/ 654878 h 677413"/>
                  <a:gd name="connsiteX24" fmla="*/ 407027 w 441378"/>
                  <a:gd name="connsiteY24" fmla="*/ 654876 h 677413"/>
                  <a:gd name="connsiteX25" fmla="*/ 242306 w 441378"/>
                  <a:gd name="connsiteY25" fmla="*/ 628803 h 677413"/>
                  <a:gd name="connsiteX26" fmla="*/ 68845 w 441378"/>
                  <a:gd name="connsiteY26" fmla="*/ 387237 h 677413"/>
                  <a:gd name="connsiteX27" fmla="*/ 51427 w 441378"/>
                  <a:gd name="connsiteY27" fmla="*/ 299266 h 677413"/>
                  <a:gd name="connsiteX28" fmla="*/ 12224 w 441378"/>
                  <a:gd name="connsiteY28" fmla="*/ 194347 h 677413"/>
                  <a:gd name="connsiteX29" fmla="*/ 10177 w 441378"/>
                  <a:gd name="connsiteY29" fmla="*/ 183569 h 677413"/>
                  <a:gd name="connsiteX30" fmla="*/ 3603 w 441378"/>
                  <a:gd name="connsiteY30" fmla="*/ 168872 h 677413"/>
                  <a:gd name="connsiteX31" fmla="*/ 15 w 441378"/>
                  <a:gd name="connsiteY31" fmla="*/ 40554 h 6774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441378" h="677413">
                    <a:moveTo>
                      <a:pt x="15" y="40554"/>
                    </a:moveTo>
                    <a:cubicBezTo>
                      <a:pt x="-594" y="18774"/>
                      <a:pt x="16568" y="624"/>
                      <a:pt x="38349" y="15"/>
                    </a:cubicBezTo>
                    <a:cubicBezTo>
                      <a:pt x="60130" y="-594"/>
                      <a:pt x="78279" y="16568"/>
                      <a:pt x="78889" y="38349"/>
                    </a:cubicBezTo>
                    <a:cubicBezTo>
                      <a:pt x="79996" y="77961"/>
                      <a:pt x="81104" y="117573"/>
                      <a:pt x="82211" y="157185"/>
                    </a:cubicBezTo>
                    <a:lnTo>
                      <a:pt x="135374" y="238263"/>
                    </a:lnTo>
                    <a:lnTo>
                      <a:pt x="143936" y="192525"/>
                    </a:lnTo>
                    <a:cubicBezTo>
                      <a:pt x="143936" y="182109"/>
                      <a:pt x="152381" y="173665"/>
                      <a:pt x="162797" y="173665"/>
                    </a:cubicBezTo>
                    <a:lnTo>
                      <a:pt x="198859" y="173665"/>
                    </a:lnTo>
                    <a:lnTo>
                      <a:pt x="203887" y="175748"/>
                    </a:lnTo>
                    <a:lnTo>
                      <a:pt x="206785" y="174980"/>
                    </a:lnTo>
                    <a:lnTo>
                      <a:pt x="215949" y="176216"/>
                    </a:lnTo>
                    <a:lnTo>
                      <a:pt x="217562" y="174893"/>
                    </a:lnTo>
                    <a:cubicBezTo>
                      <a:pt x="223130" y="163470"/>
                      <a:pt x="236903" y="158723"/>
                      <a:pt x="248326" y="164291"/>
                    </a:cubicBezTo>
                    <a:lnTo>
                      <a:pt x="287874" y="183567"/>
                    </a:lnTo>
                    <a:lnTo>
                      <a:pt x="289330" y="185211"/>
                    </a:lnTo>
                    <a:lnTo>
                      <a:pt x="294389" y="186210"/>
                    </a:lnTo>
                    <a:lnTo>
                      <a:pt x="384105" y="245969"/>
                    </a:lnTo>
                    <a:cubicBezTo>
                      <a:pt x="400479" y="256874"/>
                      <a:pt x="404910" y="278987"/>
                      <a:pt x="394004" y="295359"/>
                    </a:cubicBezTo>
                    <a:lnTo>
                      <a:pt x="394004" y="295358"/>
                    </a:lnTo>
                    <a:cubicBezTo>
                      <a:pt x="383099" y="311731"/>
                      <a:pt x="360986" y="316162"/>
                      <a:pt x="344614" y="305257"/>
                    </a:cubicBezTo>
                    <a:lnTo>
                      <a:pt x="276327" y="259773"/>
                    </a:lnTo>
                    <a:lnTo>
                      <a:pt x="272054" y="268539"/>
                    </a:lnTo>
                    <a:cubicBezTo>
                      <a:pt x="317064" y="322021"/>
                      <a:pt x="382857" y="352570"/>
                      <a:pt x="407083" y="428986"/>
                    </a:cubicBezTo>
                    <a:cubicBezTo>
                      <a:pt x="445369" y="481673"/>
                      <a:pt x="459715" y="616591"/>
                      <a:pt x="407027" y="654878"/>
                    </a:cubicBezTo>
                    <a:lnTo>
                      <a:pt x="407027" y="654876"/>
                    </a:lnTo>
                    <a:cubicBezTo>
                      <a:pt x="354341" y="693164"/>
                      <a:pt x="280592" y="681490"/>
                      <a:pt x="242306" y="628803"/>
                    </a:cubicBezTo>
                    <a:lnTo>
                      <a:pt x="68845" y="387237"/>
                    </a:lnTo>
                    <a:cubicBezTo>
                      <a:pt x="37032" y="332314"/>
                      <a:pt x="56512" y="325904"/>
                      <a:pt x="51427" y="299266"/>
                    </a:cubicBezTo>
                    <a:lnTo>
                      <a:pt x="12224" y="194347"/>
                    </a:lnTo>
                    <a:lnTo>
                      <a:pt x="10177" y="183569"/>
                    </a:lnTo>
                    <a:lnTo>
                      <a:pt x="3603" y="168872"/>
                    </a:lnTo>
                    <a:lnTo>
                      <a:pt x="15" y="40554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9" name="四角形: 上の 2 つの角を丸める 388">
                <a:extLst>
                  <a:ext uri="{FF2B5EF4-FFF2-40B4-BE49-F238E27FC236}">
                    <a16:creationId xmlns:a16="http://schemas.microsoft.com/office/drawing/2014/main" id="{B4145874-681F-4EC6-B506-701CC30654CC}"/>
                  </a:ext>
                </a:extLst>
              </p:cNvPr>
              <p:cNvSpPr/>
              <p:nvPr/>
            </p:nvSpPr>
            <p:spPr>
              <a:xfrm rot="11515018">
                <a:off x="1249836" y="2734459"/>
                <a:ext cx="248354" cy="76547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79" name="グループ化 478">
              <a:extLst>
                <a:ext uri="{FF2B5EF4-FFF2-40B4-BE49-F238E27FC236}">
                  <a16:creationId xmlns:a16="http://schemas.microsoft.com/office/drawing/2014/main" id="{21BB5582-9796-410A-B6CD-7C6A7629AD2D}"/>
                </a:ext>
              </a:extLst>
            </p:cNvPr>
            <p:cNvGrpSpPr/>
            <p:nvPr/>
          </p:nvGrpSpPr>
          <p:grpSpPr>
            <a:xfrm>
              <a:off x="2243895" y="2750843"/>
              <a:ext cx="658581" cy="441249"/>
              <a:chOff x="2243895" y="2750843"/>
              <a:chExt cx="658581" cy="441249"/>
            </a:xfrm>
          </p:grpSpPr>
          <p:sp>
            <p:nvSpPr>
              <p:cNvPr id="480" name="吹き出し: 円形 479">
                <a:extLst>
                  <a:ext uri="{FF2B5EF4-FFF2-40B4-BE49-F238E27FC236}">
                    <a16:creationId xmlns:a16="http://schemas.microsoft.com/office/drawing/2014/main" id="{F0EE3C66-9178-4467-AF67-DA7934B09FC0}"/>
                  </a:ext>
                </a:extLst>
              </p:cNvPr>
              <p:cNvSpPr/>
              <p:nvPr/>
            </p:nvSpPr>
            <p:spPr bwMode="auto">
              <a:xfrm>
                <a:off x="2243895" y="2750843"/>
                <a:ext cx="658581" cy="441249"/>
              </a:xfrm>
              <a:prstGeom prst="wedgeEllipseCallout">
                <a:avLst>
                  <a:gd name="adj1" fmla="val -34332"/>
                  <a:gd name="adj2" fmla="val -77092"/>
                </a:avLst>
              </a:prstGeom>
              <a:solidFill>
                <a:schemeClr val="bg1"/>
              </a:solidFill>
              <a:ln w="19050">
                <a:solidFill>
                  <a:schemeClr val="bg1">
                    <a:lumMod val="85000"/>
                  </a:scheme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81" name="テキスト ボックス 480">
                <a:extLst>
                  <a:ext uri="{FF2B5EF4-FFF2-40B4-BE49-F238E27FC236}">
                    <a16:creationId xmlns:a16="http://schemas.microsoft.com/office/drawing/2014/main" id="{05BEEF74-702C-4C51-87C7-E8195A7A3E68}"/>
                  </a:ext>
                </a:extLst>
              </p:cNvPr>
              <p:cNvSpPr txBox="1"/>
              <p:nvPr/>
            </p:nvSpPr>
            <p:spPr>
              <a:xfrm>
                <a:off x="2375001" y="2870655"/>
                <a:ext cx="411351" cy="18698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sz="12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モグモグ</a:t>
                </a:r>
              </a:p>
            </p:txBody>
          </p:sp>
        </p:grpSp>
      </p:grpSp>
      <p:grpSp>
        <p:nvGrpSpPr>
          <p:cNvPr id="64" name="グループ化 63">
            <a:extLst>
              <a:ext uri="{FF2B5EF4-FFF2-40B4-BE49-F238E27FC236}">
                <a16:creationId xmlns:a16="http://schemas.microsoft.com/office/drawing/2014/main" id="{5D1B8B01-560E-4DC9-8CC8-F0E13D292851}"/>
              </a:ext>
            </a:extLst>
          </p:cNvPr>
          <p:cNvGrpSpPr/>
          <p:nvPr/>
        </p:nvGrpSpPr>
        <p:grpSpPr>
          <a:xfrm>
            <a:off x="4256958" y="1267878"/>
            <a:ext cx="1533498" cy="2267520"/>
            <a:chOff x="4256958" y="1267878"/>
            <a:chExt cx="1533498" cy="2267520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7F457794-AAA8-40FD-A7EA-999C93151043}"/>
                </a:ext>
              </a:extLst>
            </p:cNvPr>
            <p:cNvGrpSpPr/>
            <p:nvPr/>
          </p:nvGrpSpPr>
          <p:grpSpPr>
            <a:xfrm>
              <a:off x="4372488" y="1267878"/>
              <a:ext cx="1184027" cy="2267520"/>
              <a:chOff x="4372488" y="1267878"/>
              <a:chExt cx="1184027" cy="2267520"/>
            </a:xfrm>
          </p:grpSpPr>
          <p:sp>
            <p:nvSpPr>
              <p:cNvPr id="62" name="円/楕円 637">
                <a:extLst>
                  <a:ext uri="{FF2B5EF4-FFF2-40B4-BE49-F238E27FC236}">
                    <a16:creationId xmlns:a16="http://schemas.microsoft.com/office/drawing/2014/main" id="{068A9ACB-F8A3-4B5B-BD32-BC67D5C22C16}"/>
                  </a:ext>
                </a:extLst>
              </p:cNvPr>
              <p:cNvSpPr/>
              <p:nvPr/>
            </p:nvSpPr>
            <p:spPr>
              <a:xfrm>
                <a:off x="5293970" y="2236561"/>
                <a:ext cx="142556" cy="515165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3" name="円/楕円 637">
                <a:extLst>
                  <a:ext uri="{FF2B5EF4-FFF2-40B4-BE49-F238E27FC236}">
                    <a16:creationId xmlns:a16="http://schemas.microsoft.com/office/drawing/2014/main" id="{A245871E-4F92-454C-9CA6-19B9469AC00B}"/>
                  </a:ext>
                </a:extLst>
              </p:cNvPr>
              <p:cNvSpPr/>
              <p:nvPr/>
            </p:nvSpPr>
            <p:spPr>
              <a:xfrm>
                <a:off x="4505194" y="2236561"/>
                <a:ext cx="142556" cy="515165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5" name="片側の 2 つの角を丸めた四角形 144">
                <a:extLst>
                  <a:ext uri="{FF2B5EF4-FFF2-40B4-BE49-F238E27FC236}">
                    <a16:creationId xmlns:a16="http://schemas.microsoft.com/office/drawing/2014/main" id="{AF52B817-59EE-4C73-8D38-E3D8E550776F}"/>
                  </a:ext>
                </a:extLst>
              </p:cNvPr>
              <p:cNvSpPr/>
              <p:nvPr/>
            </p:nvSpPr>
            <p:spPr>
              <a:xfrm>
                <a:off x="4499480" y="2557224"/>
                <a:ext cx="933222" cy="978174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8BEF6C70-7011-4FE1-BEF3-4BF02127E9B2}"/>
                  </a:ext>
                </a:extLst>
              </p:cNvPr>
              <p:cNvSpPr/>
              <p:nvPr/>
            </p:nvSpPr>
            <p:spPr>
              <a:xfrm>
                <a:off x="4742161" y="2327890"/>
                <a:ext cx="448249" cy="364827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7" name="グループ化 66">
                <a:extLst>
                  <a:ext uri="{FF2B5EF4-FFF2-40B4-BE49-F238E27FC236}">
                    <a16:creationId xmlns:a16="http://schemas.microsoft.com/office/drawing/2014/main" id="{ECA612AC-B1B8-44D1-8200-39219ED3A85B}"/>
                  </a:ext>
                </a:extLst>
              </p:cNvPr>
              <p:cNvGrpSpPr/>
              <p:nvPr/>
            </p:nvGrpSpPr>
            <p:grpSpPr>
              <a:xfrm>
                <a:off x="4372488" y="1267878"/>
                <a:ext cx="1184027" cy="1183065"/>
                <a:chOff x="4071792" y="5335155"/>
                <a:chExt cx="834570" cy="833893"/>
              </a:xfrm>
            </p:grpSpPr>
            <p:sp>
              <p:nvSpPr>
                <p:cNvPr id="116" name="円/楕円 899">
                  <a:extLst>
                    <a:ext uri="{FF2B5EF4-FFF2-40B4-BE49-F238E27FC236}">
                      <a16:creationId xmlns:a16="http://schemas.microsoft.com/office/drawing/2014/main" id="{D10615EF-8169-4DB6-B054-29F421980CE7}"/>
                    </a:ext>
                  </a:extLst>
                </p:cNvPr>
                <p:cNvSpPr/>
                <p:nvPr/>
              </p:nvSpPr>
              <p:spPr>
                <a:xfrm>
                  <a:off x="4081536" y="5335155"/>
                  <a:ext cx="807653" cy="80425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17" name="グループ化 116">
                  <a:extLst>
                    <a:ext uri="{FF2B5EF4-FFF2-40B4-BE49-F238E27FC236}">
                      <a16:creationId xmlns:a16="http://schemas.microsoft.com/office/drawing/2014/main" id="{22829148-4725-446B-A9F9-7B6CEA929D82}"/>
                    </a:ext>
                  </a:extLst>
                </p:cNvPr>
                <p:cNvGrpSpPr/>
                <p:nvPr/>
              </p:nvGrpSpPr>
              <p:grpSpPr>
                <a:xfrm>
                  <a:off x="4071792" y="5413271"/>
                  <a:ext cx="834570" cy="755777"/>
                  <a:chOff x="2791855" y="2059454"/>
                  <a:chExt cx="1150919" cy="1003058"/>
                </a:xfrm>
                <a:solidFill>
                  <a:srgbClr val="FFCC99"/>
                </a:solidFill>
              </p:grpSpPr>
              <p:grpSp>
                <p:nvGrpSpPr>
                  <p:cNvPr id="122" name="グループ化 121">
                    <a:extLst>
                      <a:ext uri="{FF2B5EF4-FFF2-40B4-BE49-F238E27FC236}">
                        <a16:creationId xmlns:a16="http://schemas.microsoft.com/office/drawing/2014/main" id="{5DD77486-D9A2-495D-870A-19231FC54B06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27" name="円/楕円 914">
                      <a:extLst>
                        <a:ext uri="{FF2B5EF4-FFF2-40B4-BE49-F238E27FC236}">
                          <a16:creationId xmlns:a16="http://schemas.microsoft.com/office/drawing/2014/main" id="{B51421AD-D5DB-4AE7-B773-C262A0D5574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8" name="円/楕円 915">
                      <a:extLst>
                        <a:ext uri="{FF2B5EF4-FFF2-40B4-BE49-F238E27FC236}">
                          <a16:creationId xmlns:a16="http://schemas.microsoft.com/office/drawing/2014/main" id="{153B5A51-7CEA-490C-A6AB-DA308D7D6B7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23" name="グループ化 122">
                    <a:extLst>
                      <a:ext uri="{FF2B5EF4-FFF2-40B4-BE49-F238E27FC236}">
                        <a16:creationId xmlns:a16="http://schemas.microsoft.com/office/drawing/2014/main" id="{1E519154-3B70-437C-92F5-19A891CF8DA0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25" name="円/楕円 912">
                      <a:extLst>
                        <a:ext uri="{FF2B5EF4-FFF2-40B4-BE49-F238E27FC236}">
                          <a16:creationId xmlns:a16="http://schemas.microsoft.com/office/drawing/2014/main" id="{211428DC-6212-42B7-B3F2-648A903047E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6" name="円/楕円 913">
                      <a:extLst>
                        <a:ext uri="{FF2B5EF4-FFF2-40B4-BE49-F238E27FC236}">
                          <a16:creationId xmlns:a16="http://schemas.microsoft.com/office/drawing/2014/main" id="{9026A51D-11A4-4512-8B1C-1EC3E5D4076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24" name="円/楕円 911">
                    <a:extLst>
                      <a:ext uri="{FF2B5EF4-FFF2-40B4-BE49-F238E27FC236}">
                        <a16:creationId xmlns:a16="http://schemas.microsoft.com/office/drawing/2014/main" id="{DA4F16EA-F59B-4671-ADA1-3ACAAC88F3C1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59454"/>
                    <a:ext cx="928914" cy="1003058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18" name="円/楕円 27">
                  <a:extLst>
                    <a:ext uri="{FF2B5EF4-FFF2-40B4-BE49-F238E27FC236}">
                      <a16:creationId xmlns:a16="http://schemas.microsoft.com/office/drawing/2014/main" id="{32A37096-3ABA-4798-9BC5-DB3C21A1E627}"/>
                    </a:ext>
                  </a:extLst>
                </p:cNvPr>
                <p:cNvSpPr/>
                <p:nvPr/>
              </p:nvSpPr>
              <p:spPr>
                <a:xfrm>
                  <a:off x="4408955" y="6023373"/>
                  <a:ext cx="164251" cy="52033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127 w 3210545"/>
                    <a:gd name="connsiteY0" fmla="*/ 245559 h 591844"/>
                    <a:gd name="connsiteX1" fmla="*/ 1670964 w 3210545"/>
                    <a:gd name="connsiteY1" fmla="*/ 0 h 591844"/>
                    <a:gd name="connsiteX2" fmla="*/ 3210545 w 3210545"/>
                    <a:gd name="connsiteY2" fmla="*/ 245559 h 591844"/>
                    <a:gd name="connsiteX3" fmla="*/ 1605336 w 3210545"/>
                    <a:gd name="connsiteY3" fmla="*/ 591844 h 591844"/>
                    <a:gd name="connsiteX4" fmla="*/ 127 w 3210545"/>
                    <a:gd name="connsiteY4" fmla="*/ 245559 h 5918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545" h="591844">
                      <a:moveTo>
                        <a:pt x="127" y="245559"/>
                      </a:moveTo>
                      <a:cubicBezTo>
                        <a:pt x="11065" y="146918"/>
                        <a:pt x="784432" y="0"/>
                        <a:pt x="1670964" y="0"/>
                      </a:cubicBezTo>
                      <a:cubicBezTo>
                        <a:pt x="2557496" y="0"/>
                        <a:pt x="3210545" y="154317"/>
                        <a:pt x="3210545" y="245559"/>
                      </a:cubicBezTo>
                      <a:cubicBezTo>
                        <a:pt x="3210545" y="336801"/>
                        <a:pt x="2491868" y="591844"/>
                        <a:pt x="1605336" y="591844"/>
                      </a:cubicBezTo>
                      <a:cubicBezTo>
                        <a:pt x="718804" y="591844"/>
                        <a:pt x="-10811" y="344200"/>
                        <a:pt x="127" y="245559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9" name="円/楕円 27">
                  <a:extLst>
                    <a:ext uri="{FF2B5EF4-FFF2-40B4-BE49-F238E27FC236}">
                      <a16:creationId xmlns:a16="http://schemas.microsoft.com/office/drawing/2014/main" id="{7DF3F91E-2B97-496E-8ECB-339898AF0763}"/>
                    </a:ext>
                  </a:extLst>
                </p:cNvPr>
                <p:cNvSpPr/>
                <p:nvPr/>
              </p:nvSpPr>
              <p:spPr>
                <a:xfrm rot="10800000">
                  <a:off x="4215125" y="560252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0" name="円/楕円 27">
                  <a:extLst>
                    <a:ext uri="{FF2B5EF4-FFF2-40B4-BE49-F238E27FC236}">
                      <a16:creationId xmlns:a16="http://schemas.microsoft.com/office/drawing/2014/main" id="{399BA30B-7889-46FB-83BA-1DA2C9E045D8}"/>
                    </a:ext>
                  </a:extLst>
                </p:cNvPr>
                <p:cNvSpPr/>
                <p:nvPr/>
              </p:nvSpPr>
              <p:spPr>
                <a:xfrm rot="10800000">
                  <a:off x="4591026" y="560252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1" name="正方形/長方形 67">
                  <a:extLst>
                    <a:ext uri="{FF2B5EF4-FFF2-40B4-BE49-F238E27FC236}">
                      <a16:creationId xmlns:a16="http://schemas.microsoft.com/office/drawing/2014/main" id="{5D1665D8-3DE9-494E-B094-066BEC25F995}"/>
                    </a:ext>
                  </a:extLst>
                </p:cNvPr>
                <p:cNvSpPr/>
                <p:nvPr/>
              </p:nvSpPr>
              <p:spPr>
                <a:xfrm>
                  <a:off x="4466202" y="5956511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68" name="グループ化 67">
                <a:extLst>
                  <a:ext uri="{FF2B5EF4-FFF2-40B4-BE49-F238E27FC236}">
                    <a16:creationId xmlns:a16="http://schemas.microsoft.com/office/drawing/2014/main" id="{1716D819-A1C6-49E7-B8EB-228B2C0B9CD5}"/>
                  </a:ext>
                </a:extLst>
              </p:cNvPr>
              <p:cNvGrpSpPr/>
              <p:nvPr/>
            </p:nvGrpSpPr>
            <p:grpSpPr>
              <a:xfrm>
                <a:off x="4613905" y="1732873"/>
                <a:ext cx="187370" cy="244533"/>
                <a:chOff x="2165452" y="5688429"/>
                <a:chExt cx="126104" cy="167115"/>
              </a:xfrm>
            </p:grpSpPr>
            <p:sp>
              <p:nvSpPr>
                <p:cNvPr id="110" name="二等辺三角形 109">
                  <a:extLst>
                    <a:ext uri="{FF2B5EF4-FFF2-40B4-BE49-F238E27FC236}">
                      <a16:creationId xmlns:a16="http://schemas.microsoft.com/office/drawing/2014/main" id="{3275A75F-2C7A-4CA7-A648-E49A2AD04AD1}"/>
                    </a:ext>
                  </a:extLst>
                </p:cNvPr>
                <p:cNvSpPr/>
                <p:nvPr/>
              </p:nvSpPr>
              <p:spPr>
                <a:xfrm rot="18900000">
                  <a:off x="2165782" y="5688429"/>
                  <a:ext cx="30770" cy="96985"/>
                </a:xfrm>
                <a:prstGeom prst="triangl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11" name="グループ化 110">
                  <a:extLst>
                    <a:ext uri="{FF2B5EF4-FFF2-40B4-BE49-F238E27FC236}">
                      <a16:creationId xmlns:a16="http://schemas.microsoft.com/office/drawing/2014/main" id="{2ACF4FCB-E352-4253-A6D3-B00F9F956D22}"/>
                    </a:ext>
                  </a:extLst>
                </p:cNvPr>
                <p:cNvGrpSpPr/>
                <p:nvPr/>
              </p:nvGrpSpPr>
              <p:grpSpPr>
                <a:xfrm>
                  <a:off x="2165452" y="5697472"/>
                  <a:ext cx="126104" cy="158072"/>
                  <a:chOff x="2896919" y="3691681"/>
                  <a:chExt cx="138000" cy="203092"/>
                </a:xfrm>
              </p:grpSpPr>
              <p:sp>
                <p:nvSpPr>
                  <p:cNvPr id="112" name="円/楕円 333">
                    <a:extLst>
                      <a:ext uri="{FF2B5EF4-FFF2-40B4-BE49-F238E27FC236}">
                        <a16:creationId xmlns:a16="http://schemas.microsoft.com/office/drawing/2014/main" id="{4423973B-A6F2-4AFB-B75D-BF505E192988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3" name="円/楕円 334">
                    <a:extLst>
                      <a:ext uri="{FF2B5EF4-FFF2-40B4-BE49-F238E27FC236}">
                        <a16:creationId xmlns:a16="http://schemas.microsoft.com/office/drawing/2014/main" id="{8370DFBC-FF40-4132-89E2-BB3513CAE886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4" name="円/楕円 335">
                    <a:extLst>
                      <a:ext uri="{FF2B5EF4-FFF2-40B4-BE49-F238E27FC236}">
                        <a16:creationId xmlns:a16="http://schemas.microsoft.com/office/drawing/2014/main" id="{0371133E-E6A3-4432-B7A2-328451222C7E}"/>
                      </a:ext>
                    </a:extLst>
                  </p:cNvPr>
                  <p:cNvSpPr/>
                  <p:nvPr/>
                </p:nvSpPr>
                <p:spPr>
                  <a:xfrm>
                    <a:off x="2921404" y="3764057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5" name="円/楕円 336">
                    <a:extLst>
                      <a:ext uri="{FF2B5EF4-FFF2-40B4-BE49-F238E27FC236}">
                        <a16:creationId xmlns:a16="http://schemas.microsoft.com/office/drawing/2014/main" id="{D104F756-46D5-4CEF-B136-2AAF155E4FA6}"/>
                      </a:ext>
                    </a:extLst>
                  </p:cNvPr>
                  <p:cNvSpPr/>
                  <p:nvPr/>
                </p:nvSpPr>
                <p:spPr>
                  <a:xfrm>
                    <a:off x="2943059" y="3762492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69" name="グループ化 68">
                <a:extLst>
                  <a:ext uri="{FF2B5EF4-FFF2-40B4-BE49-F238E27FC236}">
                    <a16:creationId xmlns:a16="http://schemas.microsoft.com/office/drawing/2014/main" id="{DF29CB79-5772-4EF3-8A53-8AE52B0A30A9}"/>
                  </a:ext>
                </a:extLst>
              </p:cNvPr>
              <p:cNvGrpSpPr/>
              <p:nvPr/>
            </p:nvGrpSpPr>
            <p:grpSpPr>
              <a:xfrm>
                <a:off x="5130636" y="1732873"/>
                <a:ext cx="187370" cy="244533"/>
                <a:chOff x="2165452" y="5688429"/>
                <a:chExt cx="126104" cy="167115"/>
              </a:xfrm>
            </p:grpSpPr>
            <p:sp>
              <p:nvSpPr>
                <p:cNvPr id="104" name="二等辺三角形 103">
                  <a:extLst>
                    <a:ext uri="{FF2B5EF4-FFF2-40B4-BE49-F238E27FC236}">
                      <a16:creationId xmlns:a16="http://schemas.microsoft.com/office/drawing/2014/main" id="{E622A3BD-CDC3-4900-A998-9AE2DABF5B20}"/>
                    </a:ext>
                  </a:extLst>
                </p:cNvPr>
                <p:cNvSpPr/>
                <p:nvPr/>
              </p:nvSpPr>
              <p:spPr>
                <a:xfrm rot="18900000">
                  <a:off x="2165782" y="5688429"/>
                  <a:ext cx="30770" cy="96985"/>
                </a:xfrm>
                <a:prstGeom prst="triangl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05" name="グループ化 104">
                  <a:extLst>
                    <a:ext uri="{FF2B5EF4-FFF2-40B4-BE49-F238E27FC236}">
                      <a16:creationId xmlns:a16="http://schemas.microsoft.com/office/drawing/2014/main" id="{53578114-2952-49EE-80EE-301C8B144E9F}"/>
                    </a:ext>
                  </a:extLst>
                </p:cNvPr>
                <p:cNvGrpSpPr/>
                <p:nvPr/>
              </p:nvGrpSpPr>
              <p:grpSpPr>
                <a:xfrm>
                  <a:off x="2165452" y="5697472"/>
                  <a:ext cx="126104" cy="158072"/>
                  <a:chOff x="2896919" y="3691681"/>
                  <a:chExt cx="138000" cy="203092"/>
                </a:xfrm>
              </p:grpSpPr>
              <p:sp>
                <p:nvSpPr>
                  <p:cNvPr id="106" name="円/楕円 333">
                    <a:extLst>
                      <a:ext uri="{FF2B5EF4-FFF2-40B4-BE49-F238E27FC236}">
                        <a16:creationId xmlns:a16="http://schemas.microsoft.com/office/drawing/2014/main" id="{4A1EBC35-82E0-495C-B7E6-7A0ECF7BDE70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7" name="円/楕円 334">
                    <a:extLst>
                      <a:ext uri="{FF2B5EF4-FFF2-40B4-BE49-F238E27FC236}">
                        <a16:creationId xmlns:a16="http://schemas.microsoft.com/office/drawing/2014/main" id="{92889D6D-97BE-4609-9AED-3B925173128E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8" name="円/楕円 335">
                    <a:extLst>
                      <a:ext uri="{FF2B5EF4-FFF2-40B4-BE49-F238E27FC236}">
                        <a16:creationId xmlns:a16="http://schemas.microsoft.com/office/drawing/2014/main" id="{365EE04C-C69C-4277-9420-85BD4A8DA8CB}"/>
                      </a:ext>
                    </a:extLst>
                  </p:cNvPr>
                  <p:cNvSpPr/>
                  <p:nvPr/>
                </p:nvSpPr>
                <p:spPr>
                  <a:xfrm>
                    <a:off x="2921404" y="3764057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9" name="円/楕円 336">
                    <a:extLst>
                      <a:ext uri="{FF2B5EF4-FFF2-40B4-BE49-F238E27FC236}">
                        <a16:creationId xmlns:a16="http://schemas.microsoft.com/office/drawing/2014/main" id="{17B8C640-A936-4F79-8122-3759BF0DA85E}"/>
                      </a:ext>
                    </a:extLst>
                  </p:cNvPr>
                  <p:cNvSpPr/>
                  <p:nvPr/>
                </p:nvSpPr>
                <p:spPr>
                  <a:xfrm>
                    <a:off x="2943059" y="3762492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74" name="グループ化 73">
                <a:extLst>
                  <a:ext uri="{FF2B5EF4-FFF2-40B4-BE49-F238E27FC236}">
                    <a16:creationId xmlns:a16="http://schemas.microsoft.com/office/drawing/2014/main" id="{8F3E822D-DCD6-48CF-A341-B5599754F877}"/>
                  </a:ext>
                </a:extLst>
              </p:cNvPr>
              <p:cNvGrpSpPr/>
              <p:nvPr/>
            </p:nvGrpSpPr>
            <p:grpSpPr>
              <a:xfrm>
                <a:off x="4566245" y="2558606"/>
                <a:ext cx="796603" cy="838891"/>
                <a:chOff x="4566245" y="2558606"/>
                <a:chExt cx="796603" cy="838891"/>
              </a:xfrm>
            </p:grpSpPr>
            <p:sp>
              <p:nvSpPr>
                <p:cNvPr id="75" name="楕円 20">
                  <a:extLst>
                    <a:ext uri="{FF2B5EF4-FFF2-40B4-BE49-F238E27FC236}">
                      <a16:creationId xmlns:a16="http://schemas.microsoft.com/office/drawing/2014/main" id="{95403BAE-3692-46DC-A020-DEA77F18D8CE}"/>
                    </a:ext>
                  </a:extLst>
                </p:cNvPr>
                <p:cNvSpPr/>
                <p:nvPr/>
              </p:nvSpPr>
              <p:spPr>
                <a:xfrm rot="19251567">
                  <a:off x="4706033" y="2608588"/>
                  <a:ext cx="99453" cy="590776"/>
                </a:xfrm>
                <a:custGeom>
                  <a:avLst/>
                  <a:gdLst>
                    <a:gd name="connsiteX0" fmla="*/ 0 w 184533"/>
                    <a:gd name="connsiteY0" fmla="*/ 299960 h 599920"/>
                    <a:gd name="connsiteX1" fmla="*/ 92267 w 184533"/>
                    <a:gd name="connsiteY1" fmla="*/ 0 h 599920"/>
                    <a:gd name="connsiteX2" fmla="*/ 184534 w 184533"/>
                    <a:gd name="connsiteY2" fmla="*/ 299960 h 599920"/>
                    <a:gd name="connsiteX3" fmla="*/ 92267 w 184533"/>
                    <a:gd name="connsiteY3" fmla="*/ 599920 h 599920"/>
                    <a:gd name="connsiteX4" fmla="*/ 0 w 184533"/>
                    <a:gd name="connsiteY4" fmla="*/ 299960 h 599920"/>
                    <a:gd name="connsiteX0" fmla="*/ 0 w 103800"/>
                    <a:gd name="connsiteY0" fmla="*/ 308298 h 616596"/>
                    <a:gd name="connsiteX1" fmla="*/ 92267 w 103800"/>
                    <a:gd name="connsiteY1" fmla="*/ 8338 h 616596"/>
                    <a:gd name="connsiteX2" fmla="*/ 92267 w 103800"/>
                    <a:gd name="connsiteY2" fmla="*/ 608258 h 616596"/>
                    <a:gd name="connsiteX3" fmla="*/ 0 w 103800"/>
                    <a:gd name="connsiteY3" fmla="*/ 308298 h 6165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3800" h="616596">
                      <a:moveTo>
                        <a:pt x="0" y="308298"/>
                      </a:moveTo>
                      <a:cubicBezTo>
                        <a:pt x="0" y="142635"/>
                        <a:pt x="76889" y="-41655"/>
                        <a:pt x="92267" y="8338"/>
                      </a:cubicBezTo>
                      <a:cubicBezTo>
                        <a:pt x="107645" y="58331"/>
                        <a:pt x="107645" y="558265"/>
                        <a:pt x="92267" y="608258"/>
                      </a:cubicBezTo>
                      <a:cubicBezTo>
                        <a:pt x="76889" y="658251"/>
                        <a:pt x="0" y="473961"/>
                        <a:pt x="0" y="30829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6" name="グループ化 75">
                  <a:extLst>
                    <a:ext uri="{FF2B5EF4-FFF2-40B4-BE49-F238E27FC236}">
                      <a16:creationId xmlns:a16="http://schemas.microsoft.com/office/drawing/2014/main" id="{55A196F1-1366-4E1B-8FD5-7522545DE968}"/>
                    </a:ext>
                  </a:extLst>
                </p:cNvPr>
                <p:cNvGrpSpPr/>
                <p:nvPr/>
              </p:nvGrpSpPr>
              <p:grpSpPr>
                <a:xfrm>
                  <a:off x="4566245" y="2558606"/>
                  <a:ext cx="796603" cy="838891"/>
                  <a:chOff x="4566137" y="2557224"/>
                  <a:chExt cx="796603" cy="838891"/>
                </a:xfrm>
              </p:grpSpPr>
              <p:sp>
                <p:nvSpPr>
                  <p:cNvPr id="77" name="二等辺三角形 76">
                    <a:extLst>
                      <a:ext uri="{FF2B5EF4-FFF2-40B4-BE49-F238E27FC236}">
                        <a16:creationId xmlns:a16="http://schemas.microsoft.com/office/drawing/2014/main" id="{BCB4A947-031F-4699-900F-264D08F4D27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778370" y="2661265"/>
                    <a:ext cx="392622" cy="415472"/>
                  </a:xfrm>
                  <a:prstGeom prst="triangle">
                    <a:avLst/>
                  </a:prstGeom>
                  <a:solidFill>
                    <a:schemeClr val="accent5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8" name="楕円 20">
                    <a:extLst>
                      <a:ext uri="{FF2B5EF4-FFF2-40B4-BE49-F238E27FC236}">
                        <a16:creationId xmlns:a16="http://schemas.microsoft.com/office/drawing/2014/main" id="{44F2A9DB-BD3D-4BD8-A971-8449C5DD32E7}"/>
                      </a:ext>
                    </a:extLst>
                  </p:cNvPr>
                  <p:cNvSpPr/>
                  <p:nvPr/>
                </p:nvSpPr>
                <p:spPr>
                  <a:xfrm rot="2348433" flipH="1">
                    <a:off x="5128206" y="2607206"/>
                    <a:ext cx="99453" cy="590776"/>
                  </a:xfrm>
                  <a:custGeom>
                    <a:avLst/>
                    <a:gdLst>
                      <a:gd name="connsiteX0" fmla="*/ 0 w 184533"/>
                      <a:gd name="connsiteY0" fmla="*/ 299960 h 599920"/>
                      <a:gd name="connsiteX1" fmla="*/ 92267 w 184533"/>
                      <a:gd name="connsiteY1" fmla="*/ 0 h 599920"/>
                      <a:gd name="connsiteX2" fmla="*/ 184534 w 184533"/>
                      <a:gd name="connsiteY2" fmla="*/ 299960 h 599920"/>
                      <a:gd name="connsiteX3" fmla="*/ 92267 w 184533"/>
                      <a:gd name="connsiteY3" fmla="*/ 599920 h 599920"/>
                      <a:gd name="connsiteX4" fmla="*/ 0 w 184533"/>
                      <a:gd name="connsiteY4" fmla="*/ 299960 h 599920"/>
                      <a:gd name="connsiteX0" fmla="*/ 0 w 103800"/>
                      <a:gd name="connsiteY0" fmla="*/ 308298 h 616596"/>
                      <a:gd name="connsiteX1" fmla="*/ 92267 w 103800"/>
                      <a:gd name="connsiteY1" fmla="*/ 8338 h 616596"/>
                      <a:gd name="connsiteX2" fmla="*/ 92267 w 103800"/>
                      <a:gd name="connsiteY2" fmla="*/ 608258 h 616596"/>
                      <a:gd name="connsiteX3" fmla="*/ 0 w 103800"/>
                      <a:gd name="connsiteY3" fmla="*/ 308298 h 6165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3800" h="616596">
                        <a:moveTo>
                          <a:pt x="0" y="308298"/>
                        </a:moveTo>
                        <a:cubicBezTo>
                          <a:pt x="0" y="142635"/>
                          <a:pt x="76889" y="-41655"/>
                          <a:pt x="92267" y="8338"/>
                        </a:cubicBezTo>
                        <a:cubicBezTo>
                          <a:pt x="107645" y="58331"/>
                          <a:pt x="107645" y="558265"/>
                          <a:pt x="92267" y="608258"/>
                        </a:cubicBezTo>
                        <a:cubicBezTo>
                          <a:pt x="76889" y="658251"/>
                          <a:pt x="0" y="473961"/>
                          <a:pt x="0" y="30829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79" name="グループ化 78">
                    <a:extLst>
                      <a:ext uri="{FF2B5EF4-FFF2-40B4-BE49-F238E27FC236}">
                        <a16:creationId xmlns:a16="http://schemas.microsoft.com/office/drawing/2014/main" id="{BE5E2ED9-DA04-44A7-A247-F7616B3A1D0F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4772172" y="3072440"/>
                    <a:ext cx="191239" cy="323675"/>
                    <a:chOff x="1450541" y="5088848"/>
                    <a:chExt cx="240910" cy="397551"/>
                  </a:xfrm>
                </p:grpSpPr>
                <p:sp>
                  <p:nvSpPr>
                    <p:cNvPr id="89" name="フリーフォーム: 図形 88">
                      <a:extLst>
                        <a:ext uri="{FF2B5EF4-FFF2-40B4-BE49-F238E27FC236}">
                          <a16:creationId xmlns:a16="http://schemas.microsoft.com/office/drawing/2014/main" id="{63CADD54-B5C1-4BA3-A255-511EF5EC5E3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50541" y="5088848"/>
                      <a:ext cx="240910" cy="397551"/>
                    </a:xfrm>
                    <a:custGeom>
                      <a:avLst/>
                      <a:gdLst>
                        <a:gd name="connsiteX0" fmla="*/ 120455 w 240910"/>
                        <a:gd name="connsiteY0" fmla="*/ 0 h 290804"/>
                        <a:gd name="connsiteX1" fmla="*/ 205630 w 240910"/>
                        <a:gd name="connsiteY1" fmla="*/ 35280 h 290804"/>
                        <a:gd name="connsiteX2" fmla="*/ 205630 w 240910"/>
                        <a:gd name="connsiteY2" fmla="*/ 205630 h 290804"/>
                        <a:gd name="connsiteX3" fmla="*/ 120455 w 240910"/>
                        <a:gd name="connsiteY3" fmla="*/ 290804 h 290804"/>
                        <a:gd name="connsiteX4" fmla="*/ 35280 w 240910"/>
                        <a:gd name="connsiteY4" fmla="*/ 205630 h 290804"/>
                        <a:gd name="connsiteX5" fmla="*/ 35280 w 240910"/>
                        <a:gd name="connsiteY5" fmla="*/ 35280 h 290804"/>
                        <a:gd name="connsiteX6" fmla="*/ 120455 w 240910"/>
                        <a:gd name="connsiteY6" fmla="*/ 0 h 290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910" h="290804">
                          <a:moveTo>
                            <a:pt x="120455" y="0"/>
                          </a:moveTo>
                          <a:cubicBezTo>
                            <a:pt x="151282" y="0"/>
                            <a:pt x="182109" y="11760"/>
                            <a:pt x="205630" y="35280"/>
                          </a:cubicBezTo>
                          <a:cubicBezTo>
                            <a:pt x="252670" y="82320"/>
                            <a:pt x="252670" y="158590"/>
                            <a:pt x="205630" y="205630"/>
                          </a:cubicBezTo>
                          <a:lnTo>
                            <a:pt x="120455" y="290804"/>
                          </a:lnTo>
                          <a:lnTo>
                            <a:pt x="35280" y="205630"/>
                          </a:lnTo>
                          <a:cubicBezTo>
                            <a:pt x="-11760" y="158590"/>
                            <a:pt x="-11760" y="82320"/>
                            <a:pt x="35280" y="35280"/>
                          </a:cubicBezTo>
                          <a:cubicBezTo>
                            <a:pt x="58801" y="11760"/>
                            <a:pt x="89628" y="0"/>
                            <a:pt x="120455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0" name="フリーフォーム: 図形 89">
                      <a:extLst>
                        <a:ext uri="{FF2B5EF4-FFF2-40B4-BE49-F238E27FC236}">
                          <a16:creationId xmlns:a16="http://schemas.microsoft.com/office/drawing/2014/main" id="{22F589DB-48F3-473B-A5D2-661C7C6AE8E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03692" y="5115029"/>
                      <a:ext cx="134608" cy="266000"/>
                    </a:xfrm>
                    <a:custGeom>
                      <a:avLst/>
                      <a:gdLst>
                        <a:gd name="connsiteX0" fmla="*/ 120455 w 240910"/>
                        <a:gd name="connsiteY0" fmla="*/ 0 h 290804"/>
                        <a:gd name="connsiteX1" fmla="*/ 205630 w 240910"/>
                        <a:gd name="connsiteY1" fmla="*/ 35280 h 290804"/>
                        <a:gd name="connsiteX2" fmla="*/ 205630 w 240910"/>
                        <a:gd name="connsiteY2" fmla="*/ 205630 h 290804"/>
                        <a:gd name="connsiteX3" fmla="*/ 120455 w 240910"/>
                        <a:gd name="connsiteY3" fmla="*/ 290804 h 290804"/>
                        <a:gd name="connsiteX4" fmla="*/ 35280 w 240910"/>
                        <a:gd name="connsiteY4" fmla="*/ 205630 h 290804"/>
                        <a:gd name="connsiteX5" fmla="*/ 35280 w 240910"/>
                        <a:gd name="connsiteY5" fmla="*/ 35280 h 290804"/>
                        <a:gd name="connsiteX6" fmla="*/ 120455 w 240910"/>
                        <a:gd name="connsiteY6" fmla="*/ 0 h 290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910" h="290804">
                          <a:moveTo>
                            <a:pt x="120455" y="0"/>
                          </a:moveTo>
                          <a:cubicBezTo>
                            <a:pt x="151282" y="0"/>
                            <a:pt x="182109" y="11760"/>
                            <a:pt x="205630" y="35280"/>
                          </a:cubicBezTo>
                          <a:cubicBezTo>
                            <a:pt x="252670" y="82320"/>
                            <a:pt x="252670" y="158590"/>
                            <a:pt x="205630" y="205630"/>
                          </a:cubicBezTo>
                          <a:lnTo>
                            <a:pt x="120455" y="290804"/>
                          </a:lnTo>
                          <a:lnTo>
                            <a:pt x="35280" y="205630"/>
                          </a:lnTo>
                          <a:cubicBezTo>
                            <a:pt x="-11760" y="158590"/>
                            <a:pt x="-11760" y="82320"/>
                            <a:pt x="35280" y="35280"/>
                          </a:cubicBezTo>
                          <a:cubicBezTo>
                            <a:pt x="58801" y="11760"/>
                            <a:pt x="89628" y="0"/>
                            <a:pt x="120455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0" name="グループ化 79">
                    <a:extLst>
                      <a:ext uri="{FF2B5EF4-FFF2-40B4-BE49-F238E27FC236}">
                        <a16:creationId xmlns:a16="http://schemas.microsoft.com/office/drawing/2014/main" id="{04626573-1811-4A30-86EB-DBE7A66EF070}"/>
                      </a:ext>
                    </a:extLst>
                  </p:cNvPr>
                  <p:cNvGrpSpPr/>
                  <p:nvPr/>
                </p:nvGrpSpPr>
                <p:grpSpPr>
                  <a:xfrm rot="19800000" flipH="1">
                    <a:off x="4984404" y="3072438"/>
                    <a:ext cx="191239" cy="323675"/>
                    <a:chOff x="1450541" y="5088848"/>
                    <a:chExt cx="240910" cy="397551"/>
                  </a:xfrm>
                </p:grpSpPr>
                <p:sp>
                  <p:nvSpPr>
                    <p:cNvPr id="87" name="フリーフォーム: 図形 86">
                      <a:extLst>
                        <a:ext uri="{FF2B5EF4-FFF2-40B4-BE49-F238E27FC236}">
                          <a16:creationId xmlns:a16="http://schemas.microsoft.com/office/drawing/2014/main" id="{C94A534F-0BB4-41DA-932A-5438A19E4AD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50541" y="5088848"/>
                      <a:ext cx="240910" cy="397551"/>
                    </a:xfrm>
                    <a:custGeom>
                      <a:avLst/>
                      <a:gdLst>
                        <a:gd name="connsiteX0" fmla="*/ 120455 w 240910"/>
                        <a:gd name="connsiteY0" fmla="*/ 0 h 290804"/>
                        <a:gd name="connsiteX1" fmla="*/ 205630 w 240910"/>
                        <a:gd name="connsiteY1" fmla="*/ 35280 h 290804"/>
                        <a:gd name="connsiteX2" fmla="*/ 205630 w 240910"/>
                        <a:gd name="connsiteY2" fmla="*/ 205630 h 290804"/>
                        <a:gd name="connsiteX3" fmla="*/ 120455 w 240910"/>
                        <a:gd name="connsiteY3" fmla="*/ 290804 h 290804"/>
                        <a:gd name="connsiteX4" fmla="*/ 35280 w 240910"/>
                        <a:gd name="connsiteY4" fmla="*/ 205630 h 290804"/>
                        <a:gd name="connsiteX5" fmla="*/ 35280 w 240910"/>
                        <a:gd name="connsiteY5" fmla="*/ 35280 h 290804"/>
                        <a:gd name="connsiteX6" fmla="*/ 120455 w 240910"/>
                        <a:gd name="connsiteY6" fmla="*/ 0 h 290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910" h="290804">
                          <a:moveTo>
                            <a:pt x="120455" y="0"/>
                          </a:moveTo>
                          <a:cubicBezTo>
                            <a:pt x="151282" y="0"/>
                            <a:pt x="182109" y="11760"/>
                            <a:pt x="205630" y="35280"/>
                          </a:cubicBezTo>
                          <a:cubicBezTo>
                            <a:pt x="252670" y="82320"/>
                            <a:pt x="252670" y="158590"/>
                            <a:pt x="205630" y="205630"/>
                          </a:cubicBezTo>
                          <a:lnTo>
                            <a:pt x="120455" y="290804"/>
                          </a:lnTo>
                          <a:lnTo>
                            <a:pt x="35280" y="205630"/>
                          </a:lnTo>
                          <a:cubicBezTo>
                            <a:pt x="-11760" y="158590"/>
                            <a:pt x="-11760" y="82320"/>
                            <a:pt x="35280" y="35280"/>
                          </a:cubicBezTo>
                          <a:cubicBezTo>
                            <a:pt x="58801" y="11760"/>
                            <a:pt x="89628" y="0"/>
                            <a:pt x="120455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8" name="フリーフォーム: 図形 87">
                      <a:extLst>
                        <a:ext uri="{FF2B5EF4-FFF2-40B4-BE49-F238E27FC236}">
                          <a16:creationId xmlns:a16="http://schemas.microsoft.com/office/drawing/2014/main" id="{F0F9FF59-D66F-49B4-929F-B4CBC5CD08F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03692" y="5115029"/>
                      <a:ext cx="134608" cy="266000"/>
                    </a:xfrm>
                    <a:custGeom>
                      <a:avLst/>
                      <a:gdLst>
                        <a:gd name="connsiteX0" fmla="*/ 120455 w 240910"/>
                        <a:gd name="connsiteY0" fmla="*/ 0 h 290804"/>
                        <a:gd name="connsiteX1" fmla="*/ 205630 w 240910"/>
                        <a:gd name="connsiteY1" fmla="*/ 35280 h 290804"/>
                        <a:gd name="connsiteX2" fmla="*/ 205630 w 240910"/>
                        <a:gd name="connsiteY2" fmla="*/ 205630 h 290804"/>
                        <a:gd name="connsiteX3" fmla="*/ 120455 w 240910"/>
                        <a:gd name="connsiteY3" fmla="*/ 290804 h 290804"/>
                        <a:gd name="connsiteX4" fmla="*/ 35280 w 240910"/>
                        <a:gd name="connsiteY4" fmla="*/ 205630 h 290804"/>
                        <a:gd name="connsiteX5" fmla="*/ 35280 w 240910"/>
                        <a:gd name="connsiteY5" fmla="*/ 35280 h 290804"/>
                        <a:gd name="connsiteX6" fmla="*/ 120455 w 240910"/>
                        <a:gd name="connsiteY6" fmla="*/ 0 h 290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910" h="290804">
                          <a:moveTo>
                            <a:pt x="120455" y="0"/>
                          </a:moveTo>
                          <a:cubicBezTo>
                            <a:pt x="151282" y="0"/>
                            <a:pt x="182109" y="11760"/>
                            <a:pt x="205630" y="35280"/>
                          </a:cubicBezTo>
                          <a:cubicBezTo>
                            <a:pt x="252670" y="82320"/>
                            <a:pt x="252670" y="158590"/>
                            <a:pt x="205630" y="205630"/>
                          </a:cubicBezTo>
                          <a:lnTo>
                            <a:pt x="120455" y="290804"/>
                          </a:lnTo>
                          <a:lnTo>
                            <a:pt x="35280" y="205630"/>
                          </a:lnTo>
                          <a:cubicBezTo>
                            <a:pt x="-11760" y="158590"/>
                            <a:pt x="-11760" y="82320"/>
                            <a:pt x="35280" y="35280"/>
                          </a:cubicBezTo>
                          <a:cubicBezTo>
                            <a:pt x="58801" y="11760"/>
                            <a:pt x="89628" y="0"/>
                            <a:pt x="120455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81" name="楕円 20">
                    <a:extLst>
                      <a:ext uri="{FF2B5EF4-FFF2-40B4-BE49-F238E27FC236}">
                        <a16:creationId xmlns:a16="http://schemas.microsoft.com/office/drawing/2014/main" id="{BB30B0D8-E82C-4CF5-9FD4-9198AF41C152}"/>
                      </a:ext>
                    </a:extLst>
                  </p:cNvPr>
                  <p:cNvSpPr/>
                  <p:nvPr/>
                </p:nvSpPr>
                <p:spPr>
                  <a:xfrm rot="19251567">
                    <a:off x="4749780" y="2667033"/>
                    <a:ext cx="79312" cy="471129"/>
                  </a:xfrm>
                  <a:custGeom>
                    <a:avLst/>
                    <a:gdLst>
                      <a:gd name="connsiteX0" fmla="*/ 0 w 184533"/>
                      <a:gd name="connsiteY0" fmla="*/ 299960 h 599920"/>
                      <a:gd name="connsiteX1" fmla="*/ 92267 w 184533"/>
                      <a:gd name="connsiteY1" fmla="*/ 0 h 599920"/>
                      <a:gd name="connsiteX2" fmla="*/ 184534 w 184533"/>
                      <a:gd name="connsiteY2" fmla="*/ 299960 h 599920"/>
                      <a:gd name="connsiteX3" fmla="*/ 92267 w 184533"/>
                      <a:gd name="connsiteY3" fmla="*/ 599920 h 599920"/>
                      <a:gd name="connsiteX4" fmla="*/ 0 w 184533"/>
                      <a:gd name="connsiteY4" fmla="*/ 299960 h 599920"/>
                      <a:gd name="connsiteX0" fmla="*/ 0 w 103800"/>
                      <a:gd name="connsiteY0" fmla="*/ 308298 h 616596"/>
                      <a:gd name="connsiteX1" fmla="*/ 92267 w 103800"/>
                      <a:gd name="connsiteY1" fmla="*/ 8338 h 616596"/>
                      <a:gd name="connsiteX2" fmla="*/ 92267 w 103800"/>
                      <a:gd name="connsiteY2" fmla="*/ 608258 h 616596"/>
                      <a:gd name="connsiteX3" fmla="*/ 0 w 103800"/>
                      <a:gd name="connsiteY3" fmla="*/ 308298 h 6165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3800" h="616596">
                        <a:moveTo>
                          <a:pt x="0" y="308298"/>
                        </a:moveTo>
                        <a:cubicBezTo>
                          <a:pt x="0" y="142635"/>
                          <a:pt x="76889" y="-41655"/>
                          <a:pt x="92267" y="8338"/>
                        </a:cubicBezTo>
                        <a:cubicBezTo>
                          <a:pt x="107645" y="58331"/>
                          <a:pt x="107645" y="558265"/>
                          <a:pt x="92267" y="608258"/>
                        </a:cubicBezTo>
                        <a:cubicBezTo>
                          <a:pt x="76889" y="658251"/>
                          <a:pt x="0" y="473961"/>
                          <a:pt x="0" y="308298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" name="楕円 20">
                    <a:extLst>
                      <a:ext uri="{FF2B5EF4-FFF2-40B4-BE49-F238E27FC236}">
                        <a16:creationId xmlns:a16="http://schemas.microsoft.com/office/drawing/2014/main" id="{D2E13303-3318-4B0A-B0B3-0178E2D655CB}"/>
                      </a:ext>
                    </a:extLst>
                  </p:cNvPr>
                  <p:cNvSpPr/>
                  <p:nvPr/>
                </p:nvSpPr>
                <p:spPr>
                  <a:xfrm rot="2348433" flipH="1">
                    <a:off x="5103772" y="2667032"/>
                    <a:ext cx="79312" cy="471129"/>
                  </a:xfrm>
                  <a:custGeom>
                    <a:avLst/>
                    <a:gdLst>
                      <a:gd name="connsiteX0" fmla="*/ 0 w 184533"/>
                      <a:gd name="connsiteY0" fmla="*/ 299960 h 599920"/>
                      <a:gd name="connsiteX1" fmla="*/ 92267 w 184533"/>
                      <a:gd name="connsiteY1" fmla="*/ 0 h 599920"/>
                      <a:gd name="connsiteX2" fmla="*/ 184534 w 184533"/>
                      <a:gd name="connsiteY2" fmla="*/ 299960 h 599920"/>
                      <a:gd name="connsiteX3" fmla="*/ 92267 w 184533"/>
                      <a:gd name="connsiteY3" fmla="*/ 599920 h 599920"/>
                      <a:gd name="connsiteX4" fmla="*/ 0 w 184533"/>
                      <a:gd name="connsiteY4" fmla="*/ 299960 h 599920"/>
                      <a:gd name="connsiteX0" fmla="*/ 0 w 103800"/>
                      <a:gd name="connsiteY0" fmla="*/ 308298 h 616596"/>
                      <a:gd name="connsiteX1" fmla="*/ 92267 w 103800"/>
                      <a:gd name="connsiteY1" fmla="*/ 8338 h 616596"/>
                      <a:gd name="connsiteX2" fmla="*/ 92267 w 103800"/>
                      <a:gd name="connsiteY2" fmla="*/ 608258 h 616596"/>
                      <a:gd name="connsiteX3" fmla="*/ 0 w 103800"/>
                      <a:gd name="connsiteY3" fmla="*/ 308298 h 6165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3800" h="616596">
                        <a:moveTo>
                          <a:pt x="0" y="308298"/>
                        </a:moveTo>
                        <a:cubicBezTo>
                          <a:pt x="0" y="142635"/>
                          <a:pt x="76889" y="-41655"/>
                          <a:pt x="92267" y="8338"/>
                        </a:cubicBezTo>
                        <a:cubicBezTo>
                          <a:pt x="107645" y="58331"/>
                          <a:pt x="107645" y="558265"/>
                          <a:pt x="92267" y="608258"/>
                        </a:cubicBezTo>
                        <a:cubicBezTo>
                          <a:pt x="76889" y="658251"/>
                          <a:pt x="0" y="473961"/>
                          <a:pt x="0" y="308298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3" name="フリーフォーム: 図形 82">
                    <a:extLst>
                      <a:ext uri="{FF2B5EF4-FFF2-40B4-BE49-F238E27FC236}">
                        <a16:creationId xmlns:a16="http://schemas.microsoft.com/office/drawing/2014/main" id="{29B40C21-BF02-44AA-BCEE-BA958069B64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566137" y="2557224"/>
                    <a:ext cx="796603" cy="554165"/>
                  </a:xfrm>
                  <a:custGeom>
                    <a:avLst/>
                    <a:gdLst>
                      <a:gd name="connsiteX0" fmla="*/ 629616 w 831419"/>
                      <a:gd name="connsiteY0" fmla="*/ 578385 h 578385"/>
                      <a:gd name="connsiteX1" fmla="*/ 574036 w 831419"/>
                      <a:gd name="connsiteY1" fmla="*/ 578385 h 578385"/>
                      <a:gd name="connsiteX2" fmla="*/ 409133 w 831419"/>
                      <a:gd name="connsiteY2" fmla="*/ 56263 h 578385"/>
                      <a:gd name="connsiteX3" fmla="*/ 244230 w 831419"/>
                      <a:gd name="connsiteY3" fmla="*/ 578385 h 578385"/>
                      <a:gd name="connsiteX4" fmla="*/ 211493 w 831419"/>
                      <a:gd name="connsiteY4" fmla="*/ 578385 h 578385"/>
                      <a:gd name="connsiteX5" fmla="*/ 14958 w 831419"/>
                      <a:gd name="connsiteY5" fmla="*/ 496978 h 578385"/>
                      <a:gd name="connsiteX6" fmla="*/ 0 w 831419"/>
                      <a:gd name="connsiteY6" fmla="*/ 478849 h 578385"/>
                      <a:gd name="connsiteX7" fmla="*/ 410674 w 831419"/>
                      <a:gd name="connsiteY7" fmla="*/ 0 h 578385"/>
                      <a:gd name="connsiteX8" fmla="*/ 831419 w 831419"/>
                      <a:gd name="connsiteY8" fmla="*/ 490593 h 578385"/>
                      <a:gd name="connsiteX9" fmla="*/ 826152 w 831419"/>
                      <a:gd name="connsiteY9" fmla="*/ 496978 h 578385"/>
                      <a:gd name="connsiteX10" fmla="*/ 629616 w 831419"/>
                      <a:gd name="connsiteY10" fmla="*/ 578385 h 5783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831419" h="578385">
                        <a:moveTo>
                          <a:pt x="629616" y="578385"/>
                        </a:moveTo>
                        <a:lnTo>
                          <a:pt x="574036" y="578385"/>
                        </a:lnTo>
                        <a:lnTo>
                          <a:pt x="409133" y="56263"/>
                        </a:lnTo>
                        <a:lnTo>
                          <a:pt x="244230" y="578385"/>
                        </a:lnTo>
                        <a:lnTo>
                          <a:pt x="211493" y="578385"/>
                        </a:lnTo>
                        <a:cubicBezTo>
                          <a:pt x="134741" y="578385"/>
                          <a:pt x="65255" y="547275"/>
                          <a:pt x="14958" y="496978"/>
                        </a:cubicBezTo>
                        <a:lnTo>
                          <a:pt x="0" y="478849"/>
                        </a:lnTo>
                        <a:lnTo>
                          <a:pt x="410674" y="0"/>
                        </a:lnTo>
                        <a:lnTo>
                          <a:pt x="831419" y="490593"/>
                        </a:lnTo>
                        <a:lnTo>
                          <a:pt x="826152" y="496978"/>
                        </a:lnTo>
                        <a:cubicBezTo>
                          <a:pt x="775854" y="547275"/>
                          <a:pt x="706368" y="578385"/>
                          <a:pt x="629616" y="578385"/>
                        </a:cubicBez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4" name="フリーフォーム: 図形 83">
                    <a:extLst>
                      <a:ext uri="{FF2B5EF4-FFF2-40B4-BE49-F238E27FC236}">
                        <a16:creationId xmlns:a16="http://schemas.microsoft.com/office/drawing/2014/main" id="{76A57976-6324-4F8C-BF9C-4098EDEF933F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598196" y="2608872"/>
                    <a:ext cx="369733" cy="502516"/>
                  </a:xfrm>
                  <a:custGeom>
                    <a:avLst/>
                    <a:gdLst>
                      <a:gd name="connsiteX0" fmla="*/ 368324 w 385893"/>
                      <a:gd name="connsiteY0" fmla="*/ 524479 h 524479"/>
                      <a:gd name="connsiteX1" fmla="*/ 0 w 385893"/>
                      <a:gd name="connsiteY1" fmla="*/ 0 h 524479"/>
                      <a:gd name="connsiteX2" fmla="*/ 385893 w 385893"/>
                      <a:gd name="connsiteY2" fmla="*/ 510257 h 524479"/>
                      <a:gd name="connsiteX3" fmla="*/ 369292 w 385893"/>
                      <a:gd name="connsiteY3" fmla="*/ 523953 h 524479"/>
                      <a:gd name="connsiteX4" fmla="*/ 368324 w 385893"/>
                      <a:gd name="connsiteY4" fmla="*/ 524479 h 5244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85893" h="524479">
                        <a:moveTo>
                          <a:pt x="368324" y="524479"/>
                        </a:moveTo>
                        <a:lnTo>
                          <a:pt x="0" y="0"/>
                        </a:lnTo>
                        <a:lnTo>
                          <a:pt x="385893" y="510257"/>
                        </a:lnTo>
                        <a:lnTo>
                          <a:pt x="369292" y="523953"/>
                        </a:lnTo>
                        <a:lnTo>
                          <a:pt x="368324" y="524479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5" name="フリーフォーム: 図形 84">
                    <a:extLst>
                      <a:ext uri="{FF2B5EF4-FFF2-40B4-BE49-F238E27FC236}">
                        <a16:creationId xmlns:a16="http://schemas.microsoft.com/office/drawing/2014/main" id="{02AB7004-EB27-416A-8128-6BE4015FD83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965295" y="2615827"/>
                    <a:ext cx="367533" cy="499496"/>
                  </a:xfrm>
                  <a:custGeom>
                    <a:avLst/>
                    <a:gdLst>
                      <a:gd name="connsiteX0" fmla="*/ 17573 w 383596"/>
                      <a:gd name="connsiteY0" fmla="*/ 521327 h 521327"/>
                      <a:gd name="connsiteX1" fmla="*/ 0 w 383596"/>
                      <a:gd name="connsiteY1" fmla="*/ 506828 h 521327"/>
                      <a:gd name="connsiteX2" fmla="*/ 381803 w 383596"/>
                      <a:gd name="connsiteY2" fmla="*/ 1980 h 521327"/>
                      <a:gd name="connsiteX3" fmla="*/ 383501 w 383596"/>
                      <a:gd name="connsiteY3" fmla="*/ 0 h 521327"/>
                      <a:gd name="connsiteX4" fmla="*/ 383596 w 383596"/>
                      <a:gd name="connsiteY4" fmla="*/ 125 h 521327"/>
                      <a:gd name="connsiteX5" fmla="*/ 17573 w 383596"/>
                      <a:gd name="connsiteY5" fmla="*/ 521327 h 5213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83596" h="521327">
                        <a:moveTo>
                          <a:pt x="17573" y="521327"/>
                        </a:moveTo>
                        <a:lnTo>
                          <a:pt x="0" y="506828"/>
                        </a:lnTo>
                        <a:lnTo>
                          <a:pt x="381803" y="1980"/>
                        </a:lnTo>
                        <a:lnTo>
                          <a:pt x="383501" y="0"/>
                        </a:lnTo>
                        <a:lnTo>
                          <a:pt x="383596" y="125"/>
                        </a:lnTo>
                        <a:lnTo>
                          <a:pt x="17573" y="521327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6" name="四角形: 角を丸くする 85">
                    <a:extLst>
                      <a:ext uri="{FF2B5EF4-FFF2-40B4-BE49-F238E27FC236}">
                        <a16:creationId xmlns:a16="http://schemas.microsoft.com/office/drawing/2014/main" id="{EDBB0750-81C9-463A-82FF-C44A1C5C89F0}"/>
                      </a:ext>
                    </a:extLst>
                  </p:cNvPr>
                  <p:cNvSpPr/>
                  <p:nvPr/>
                </p:nvSpPr>
                <p:spPr>
                  <a:xfrm>
                    <a:off x="4909095" y="3045604"/>
                    <a:ext cx="117044" cy="119626"/>
                  </a:xfrm>
                  <a:prstGeom prst="roundRect">
                    <a:avLst>
                      <a:gd name="adj" fmla="val 31190"/>
                    </a:avLst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sp>
          <p:nvSpPr>
            <p:cNvPr id="359" name="四角形: 上の 2 つの角を丸める 347">
              <a:extLst>
                <a:ext uri="{FF2B5EF4-FFF2-40B4-BE49-F238E27FC236}">
                  <a16:creationId xmlns:a16="http://schemas.microsoft.com/office/drawing/2014/main" id="{418F7995-5B27-4FDF-B047-F12DF2323FB6}"/>
                </a:ext>
              </a:extLst>
            </p:cNvPr>
            <p:cNvSpPr/>
            <p:nvPr/>
          </p:nvSpPr>
          <p:spPr>
            <a:xfrm rot="8083290">
              <a:off x="5370540" y="2639945"/>
              <a:ext cx="248182" cy="519939"/>
            </a:xfrm>
            <a:custGeom>
              <a:avLst/>
              <a:gdLst>
                <a:gd name="connsiteX0" fmla="*/ 117103 w 234206"/>
                <a:gd name="connsiteY0" fmla="*/ 0 h 423943"/>
                <a:gd name="connsiteX1" fmla="*/ 117103 w 234206"/>
                <a:gd name="connsiteY1" fmla="*/ 0 h 423943"/>
                <a:gd name="connsiteX2" fmla="*/ 234206 w 234206"/>
                <a:gd name="connsiteY2" fmla="*/ 117103 h 423943"/>
                <a:gd name="connsiteX3" fmla="*/ 234206 w 234206"/>
                <a:gd name="connsiteY3" fmla="*/ 423943 h 423943"/>
                <a:gd name="connsiteX4" fmla="*/ 234206 w 234206"/>
                <a:gd name="connsiteY4" fmla="*/ 423943 h 423943"/>
                <a:gd name="connsiteX5" fmla="*/ 0 w 234206"/>
                <a:gd name="connsiteY5" fmla="*/ 423943 h 423943"/>
                <a:gd name="connsiteX6" fmla="*/ 0 w 234206"/>
                <a:gd name="connsiteY6" fmla="*/ 423943 h 423943"/>
                <a:gd name="connsiteX7" fmla="*/ 0 w 234206"/>
                <a:gd name="connsiteY7" fmla="*/ 117103 h 423943"/>
                <a:gd name="connsiteX8" fmla="*/ 117103 w 234206"/>
                <a:gd name="connsiteY8" fmla="*/ 0 h 423943"/>
                <a:gd name="connsiteX0" fmla="*/ 117103 w 234206"/>
                <a:gd name="connsiteY0" fmla="*/ 0 h 550844"/>
                <a:gd name="connsiteX1" fmla="*/ 117103 w 234206"/>
                <a:gd name="connsiteY1" fmla="*/ 0 h 550844"/>
                <a:gd name="connsiteX2" fmla="*/ 234206 w 234206"/>
                <a:gd name="connsiteY2" fmla="*/ 117103 h 550844"/>
                <a:gd name="connsiteX3" fmla="*/ 234206 w 234206"/>
                <a:gd name="connsiteY3" fmla="*/ 423943 h 550844"/>
                <a:gd name="connsiteX4" fmla="*/ 234206 w 234206"/>
                <a:gd name="connsiteY4" fmla="*/ 423943 h 550844"/>
                <a:gd name="connsiteX5" fmla="*/ 148631 w 234206"/>
                <a:gd name="connsiteY5" fmla="*/ 550844 h 550844"/>
                <a:gd name="connsiteX6" fmla="*/ 0 w 234206"/>
                <a:gd name="connsiteY6" fmla="*/ 423943 h 550844"/>
                <a:gd name="connsiteX7" fmla="*/ 0 w 234206"/>
                <a:gd name="connsiteY7" fmla="*/ 423943 h 550844"/>
                <a:gd name="connsiteX8" fmla="*/ 0 w 234206"/>
                <a:gd name="connsiteY8" fmla="*/ 117103 h 550844"/>
                <a:gd name="connsiteX9" fmla="*/ 117103 w 234206"/>
                <a:gd name="connsiteY9" fmla="*/ 0 h 550844"/>
                <a:gd name="connsiteX0" fmla="*/ 148631 w 240071"/>
                <a:gd name="connsiteY0" fmla="*/ 550844 h 642284"/>
                <a:gd name="connsiteX1" fmla="*/ 0 w 240071"/>
                <a:gd name="connsiteY1" fmla="*/ 423943 h 642284"/>
                <a:gd name="connsiteX2" fmla="*/ 0 w 240071"/>
                <a:gd name="connsiteY2" fmla="*/ 423943 h 642284"/>
                <a:gd name="connsiteX3" fmla="*/ 0 w 240071"/>
                <a:gd name="connsiteY3" fmla="*/ 117103 h 642284"/>
                <a:gd name="connsiteX4" fmla="*/ 117103 w 240071"/>
                <a:gd name="connsiteY4" fmla="*/ 0 h 642284"/>
                <a:gd name="connsiteX5" fmla="*/ 117103 w 240071"/>
                <a:gd name="connsiteY5" fmla="*/ 0 h 642284"/>
                <a:gd name="connsiteX6" fmla="*/ 234206 w 240071"/>
                <a:gd name="connsiteY6" fmla="*/ 117103 h 642284"/>
                <a:gd name="connsiteX7" fmla="*/ 234206 w 240071"/>
                <a:gd name="connsiteY7" fmla="*/ 423943 h 642284"/>
                <a:gd name="connsiteX8" fmla="*/ 234206 w 240071"/>
                <a:gd name="connsiteY8" fmla="*/ 423943 h 642284"/>
                <a:gd name="connsiteX9" fmla="*/ 240071 w 240071"/>
                <a:gd name="connsiteY9" fmla="*/ 642284 h 642284"/>
                <a:gd name="connsiteX0" fmla="*/ 0 w 240071"/>
                <a:gd name="connsiteY0" fmla="*/ 423943 h 642284"/>
                <a:gd name="connsiteX1" fmla="*/ 0 w 240071"/>
                <a:gd name="connsiteY1" fmla="*/ 423943 h 642284"/>
                <a:gd name="connsiteX2" fmla="*/ 0 w 240071"/>
                <a:gd name="connsiteY2" fmla="*/ 117103 h 642284"/>
                <a:gd name="connsiteX3" fmla="*/ 117103 w 240071"/>
                <a:gd name="connsiteY3" fmla="*/ 0 h 642284"/>
                <a:gd name="connsiteX4" fmla="*/ 117103 w 240071"/>
                <a:gd name="connsiteY4" fmla="*/ 0 h 642284"/>
                <a:gd name="connsiteX5" fmla="*/ 234206 w 240071"/>
                <a:gd name="connsiteY5" fmla="*/ 117103 h 642284"/>
                <a:gd name="connsiteX6" fmla="*/ 234206 w 240071"/>
                <a:gd name="connsiteY6" fmla="*/ 423943 h 642284"/>
                <a:gd name="connsiteX7" fmla="*/ 234206 w 240071"/>
                <a:gd name="connsiteY7" fmla="*/ 423943 h 642284"/>
                <a:gd name="connsiteX8" fmla="*/ 240071 w 240071"/>
                <a:gd name="connsiteY8" fmla="*/ 642284 h 642284"/>
                <a:gd name="connsiteX0" fmla="*/ 0 w 234206"/>
                <a:gd name="connsiteY0" fmla="*/ 423943 h 423943"/>
                <a:gd name="connsiteX1" fmla="*/ 0 w 234206"/>
                <a:gd name="connsiteY1" fmla="*/ 423943 h 423943"/>
                <a:gd name="connsiteX2" fmla="*/ 0 w 234206"/>
                <a:gd name="connsiteY2" fmla="*/ 117103 h 423943"/>
                <a:gd name="connsiteX3" fmla="*/ 117103 w 234206"/>
                <a:gd name="connsiteY3" fmla="*/ 0 h 423943"/>
                <a:gd name="connsiteX4" fmla="*/ 117103 w 234206"/>
                <a:gd name="connsiteY4" fmla="*/ 0 h 423943"/>
                <a:gd name="connsiteX5" fmla="*/ 234206 w 234206"/>
                <a:gd name="connsiteY5" fmla="*/ 117103 h 423943"/>
                <a:gd name="connsiteX6" fmla="*/ 234206 w 234206"/>
                <a:gd name="connsiteY6" fmla="*/ 423943 h 423943"/>
                <a:gd name="connsiteX7" fmla="*/ 234206 w 234206"/>
                <a:gd name="connsiteY7" fmla="*/ 423943 h 423943"/>
                <a:gd name="connsiteX0" fmla="*/ 0 w 237868"/>
                <a:gd name="connsiteY0" fmla="*/ 423943 h 423943"/>
                <a:gd name="connsiteX1" fmla="*/ 0 w 237868"/>
                <a:gd name="connsiteY1" fmla="*/ 423943 h 423943"/>
                <a:gd name="connsiteX2" fmla="*/ 0 w 237868"/>
                <a:gd name="connsiteY2" fmla="*/ 117103 h 423943"/>
                <a:gd name="connsiteX3" fmla="*/ 117103 w 237868"/>
                <a:gd name="connsiteY3" fmla="*/ 0 h 423943"/>
                <a:gd name="connsiteX4" fmla="*/ 117103 w 237868"/>
                <a:gd name="connsiteY4" fmla="*/ 0 h 423943"/>
                <a:gd name="connsiteX5" fmla="*/ 234206 w 237868"/>
                <a:gd name="connsiteY5" fmla="*/ 117103 h 423943"/>
                <a:gd name="connsiteX6" fmla="*/ 234206 w 237868"/>
                <a:gd name="connsiteY6" fmla="*/ 423943 h 423943"/>
                <a:gd name="connsiteX7" fmla="*/ 237868 w 237868"/>
                <a:gd name="connsiteY7" fmla="*/ 308713 h 423943"/>
                <a:gd name="connsiteX0" fmla="*/ 0 w 234206"/>
                <a:gd name="connsiteY0" fmla="*/ 423943 h 423943"/>
                <a:gd name="connsiteX1" fmla="*/ 0 w 234206"/>
                <a:gd name="connsiteY1" fmla="*/ 423943 h 423943"/>
                <a:gd name="connsiteX2" fmla="*/ 0 w 234206"/>
                <a:gd name="connsiteY2" fmla="*/ 117103 h 423943"/>
                <a:gd name="connsiteX3" fmla="*/ 117103 w 234206"/>
                <a:gd name="connsiteY3" fmla="*/ 0 h 423943"/>
                <a:gd name="connsiteX4" fmla="*/ 117103 w 234206"/>
                <a:gd name="connsiteY4" fmla="*/ 0 h 423943"/>
                <a:gd name="connsiteX5" fmla="*/ 234206 w 234206"/>
                <a:gd name="connsiteY5" fmla="*/ 117103 h 423943"/>
                <a:gd name="connsiteX6" fmla="*/ 234206 w 234206"/>
                <a:gd name="connsiteY6" fmla="*/ 423943 h 423943"/>
                <a:gd name="connsiteX0" fmla="*/ 0 w 242364"/>
                <a:gd name="connsiteY0" fmla="*/ 423943 h 423943"/>
                <a:gd name="connsiteX1" fmla="*/ 0 w 242364"/>
                <a:gd name="connsiteY1" fmla="*/ 423943 h 423943"/>
                <a:gd name="connsiteX2" fmla="*/ 0 w 242364"/>
                <a:gd name="connsiteY2" fmla="*/ 117103 h 423943"/>
                <a:gd name="connsiteX3" fmla="*/ 117103 w 242364"/>
                <a:gd name="connsiteY3" fmla="*/ 0 h 423943"/>
                <a:gd name="connsiteX4" fmla="*/ 117103 w 242364"/>
                <a:gd name="connsiteY4" fmla="*/ 0 h 423943"/>
                <a:gd name="connsiteX5" fmla="*/ 234206 w 242364"/>
                <a:gd name="connsiteY5" fmla="*/ 117103 h 423943"/>
                <a:gd name="connsiteX6" fmla="*/ 242364 w 242364"/>
                <a:gd name="connsiteY6" fmla="*/ 346845 h 423943"/>
                <a:gd name="connsiteX0" fmla="*/ 0 w 235037"/>
                <a:gd name="connsiteY0" fmla="*/ 423943 h 423943"/>
                <a:gd name="connsiteX1" fmla="*/ 0 w 235037"/>
                <a:gd name="connsiteY1" fmla="*/ 423943 h 423943"/>
                <a:gd name="connsiteX2" fmla="*/ 0 w 235037"/>
                <a:gd name="connsiteY2" fmla="*/ 117103 h 423943"/>
                <a:gd name="connsiteX3" fmla="*/ 117103 w 235037"/>
                <a:gd name="connsiteY3" fmla="*/ 0 h 423943"/>
                <a:gd name="connsiteX4" fmla="*/ 117103 w 235037"/>
                <a:gd name="connsiteY4" fmla="*/ 0 h 423943"/>
                <a:gd name="connsiteX5" fmla="*/ 234206 w 235037"/>
                <a:gd name="connsiteY5" fmla="*/ 117103 h 423943"/>
                <a:gd name="connsiteX6" fmla="*/ 235037 w 235037"/>
                <a:gd name="connsiteY6" fmla="*/ 304883 h 423943"/>
                <a:gd name="connsiteX0" fmla="*/ 0 w 249858"/>
                <a:gd name="connsiteY0" fmla="*/ 423943 h 423943"/>
                <a:gd name="connsiteX1" fmla="*/ 0 w 249858"/>
                <a:gd name="connsiteY1" fmla="*/ 423943 h 423943"/>
                <a:gd name="connsiteX2" fmla="*/ 0 w 249858"/>
                <a:gd name="connsiteY2" fmla="*/ 117103 h 423943"/>
                <a:gd name="connsiteX3" fmla="*/ 117103 w 249858"/>
                <a:gd name="connsiteY3" fmla="*/ 0 h 423943"/>
                <a:gd name="connsiteX4" fmla="*/ 117103 w 249858"/>
                <a:gd name="connsiteY4" fmla="*/ 0 h 423943"/>
                <a:gd name="connsiteX5" fmla="*/ 234206 w 249858"/>
                <a:gd name="connsiteY5" fmla="*/ 117103 h 423943"/>
                <a:gd name="connsiteX6" fmla="*/ 249858 w 249858"/>
                <a:gd name="connsiteY6" fmla="*/ 364995 h 423943"/>
                <a:gd name="connsiteX0" fmla="*/ 0 w 244864"/>
                <a:gd name="connsiteY0" fmla="*/ 423943 h 423943"/>
                <a:gd name="connsiteX1" fmla="*/ 0 w 244864"/>
                <a:gd name="connsiteY1" fmla="*/ 423943 h 423943"/>
                <a:gd name="connsiteX2" fmla="*/ 0 w 244864"/>
                <a:gd name="connsiteY2" fmla="*/ 117103 h 423943"/>
                <a:gd name="connsiteX3" fmla="*/ 117103 w 244864"/>
                <a:gd name="connsiteY3" fmla="*/ 0 h 423943"/>
                <a:gd name="connsiteX4" fmla="*/ 117103 w 244864"/>
                <a:gd name="connsiteY4" fmla="*/ 0 h 423943"/>
                <a:gd name="connsiteX5" fmla="*/ 234206 w 244864"/>
                <a:gd name="connsiteY5" fmla="*/ 117103 h 423943"/>
                <a:gd name="connsiteX6" fmla="*/ 244864 w 244864"/>
                <a:gd name="connsiteY6" fmla="*/ 398299 h 423943"/>
                <a:gd name="connsiteX0" fmla="*/ 0 w 244864"/>
                <a:gd name="connsiteY0" fmla="*/ 423943 h 519939"/>
                <a:gd name="connsiteX1" fmla="*/ 38383 w 244864"/>
                <a:gd name="connsiteY1" fmla="*/ 519939 h 519939"/>
                <a:gd name="connsiteX2" fmla="*/ 0 w 244864"/>
                <a:gd name="connsiteY2" fmla="*/ 117103 h 519939"/>
                <a:gd name="connsiteX3" fmla="*/ 117103 w 244864"/>
                <a:gd name="connsiteY3" fmla="*/ 0 h 519939"/>
                <a:gd name="connsiteX4" fmla="*/ 117103 w 244864"/>
                <a:gd name="connsiteY4" fmla="*/ 0 h 519939"/>
                <a:gd name="connsiteX5" fmla="*/ 234206 w 244864"/>
                <a:gd name="connsiteY5" fmla="*/ 117103 h 519939"/>
                <a:gd name="connsiteX6" fmla="*/ 244864 w 244864"/>
                <a:gd name="connsiteY6" fmla="*/ 398299 h 519939"/>
                <a:gd name="connsiteX0" fmla="*/ 0 w 251190"/>
                <a:gd name="connsiteY0" fmla="*/ 423943 h 519939"/>
                <a:gd name="connsiteX1" fmla="*/ 38383 w 251190"/>
                <a:gd name="connsiteY1" fmla="*/ 519939 h 519939"/>
                <a:gd name="connsiteX2" fmla="*/ 0 w 251190"/>
                <a:gd name="connsiteY2" fmla="*/ 117103 h 519939"/>
                <a:gd name="connsiteX3" fmla="*/ 117103 w 251190"/>
                <a:gd name="connsiteY3" fmla="*/ 0 h 519939"/>
                <a:gd name="connsiteX4" fmla="*/ 117103 w 251190"/>
                <a:gd name="connsiteY4" fmla="*/ 0 h 519939"/>
                <a:gd name="connsiteX5" fmla="*/ 234206 w 251190"/>
                <a:gd name="connsiteY5" fmla="*/ 117103 h 519939"/>
                <a:gd name="connsiteX6" fmla="*/ 251190 w 251190"/>
                <a:gd name="connsiteY6" fmla="*/ 310711 h 519939"/>
                <a:gd name="connsiteX0" fmla="*/ 38383 w 251190"/>
                <a:gd name="connsiteY0" fmla="*/ 519939 h 519939"/>
                <a:gd name="connsiteX1" fmla="*/ 0 w 251190"/>
                <a:gd name="connsiteY1" fmla="*/ 117103 h 519939"/>
                <a:gd name="connsiteX2" fmla="*/ 117103 w 251190"/>
                <a:gd name="connsiteY2" fmla="*/ 0 h 519939"/>
                <a:gd name="connsiteX3" fmla="*/ 117103 w 251190"/>
                <a:gd name="connsiteY3" fmla="*/ 0 h 519939"/>
                <a:gd name="connsiteX4" fmla="*/ 234206 w 251190"/>
                <a:gd name="connsiteY4" fmla="*/ 117103 h 519939"/>
                <a:gd name="connsiteX5" fmla="*/ 251190 w 251190"/>
                <a:gd name="connsiteY5" fmla="*/ 310711 h 519939"/>
                <a:gd name="connsiteX0" fmla="*/ 38383 w 248182"/>
                <a:gd name="connsiteY0" fmla="*/ 519939 h 519939"/>
                <a:gd name="connsiteX1" fmla="*/ 0 w 248182"/>
                <a:gd name="connsiteY1" fmla="*/ 117103 h 519939"/>
                <a:gd name="connsiteX2" fmla="*/ 117103 w 248182"/>
                <a:gd name="connsiteY2" fmla="*/ 0 h 519939"/>
                <a:gd name="connsiteX3" fmla="*/ 117103 w 248182"/>
                <a:gd name="connsiteY3" fmla="*/ 0 h 519939"/>
                <a:gd name="connsiteX4" fmla="*/ 234206 w 248182"/>
                <a:gd name="connsiteY4" fmla="*/ 117103 h 519939"/>
                <a:gd name="connsiteX5" fmla="*/ 248182 w 248182"/>
                <a:gd name="connsiteY5" fmla="*/ 236609 h 519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8182" h="519939">
                  <a:moveTo>
                    <a:pt x="38383" y="519939"/>
                  </a:moveTo>
                  <a:lnTo>
                    <a:pt x="0" y="117103"/>
                  </a:lnTo>
                  <a:cubicBezTo>
                    <a:pt x="0" y="52429"/>
                    <a:pt x="52429" y="0"/>
                    <a:pt x="117103" y="0"/>
                  </a:cubicBezTo>
                  <a:lnTo>
                    <a:pt x="117103" y="0"/>
                  </a:lnTo>
                  <a:cubicBezTo>
                    <a:pt x="181777" y="0"/>
                    <a:pt x="234206" y="52429"/>
                    <a:pt x="234206" y="117103"/>
                  </a:cubicBezTo>
                  <a:lnTo>
                    <a:pt x="248182" y="236609"/>
                  </a:lnTo>
                </a:path>
              </a:pathLst>
            </a:cu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55" name="フリーフォーム: 図形 354">
              <a:extLst>
                <a:ext uri="{FF2B5EF4-FFF2-40B4-BE49-F238E27FC236}">
                  <a16:creationId xmlns:a16="http://schemas.microsoft.com/office/drawing/2014/main" id="{E57876DD-216E-4A66-A1BC-FC1A925685B0}"/>
                </a:ext>
              </a:extLst>
            </p:cNvPr>
            <p:cNvSpPr/>
            <p:nvPr/>
          </p:nvSpPr>
          <p:spPr>
            <a:xfrm>
              <a:off x="4483378" y="1850150"/>
              <a:ext cx="966501" cy="650965"/>
            </a:xfrm>
            <a:custGeom>
              <a:avLst/>
              <a:gdLst>
                <a:gd name="connsiteX0" fmla="*/ 5113 w 946143"/>
                <a:gd name="connsiteY0" fmla="*/ 0 h 682796"/>
                <a:gd name="connsiteX1" fmla="*/ 12195 w 946143"/>
                <a:gd name="connsiteY1" fmla="*/ 22934 h 682796"/>
                <a:gd name="connsiteX2" fmla="*/ 58662 w 946143"/>
                <a:gd name="connsiteY2" fmla="*/ 113119 h 682796"/>
                <a:gd name="connsiteX3" fmla="*/ 118496 w 946143"/>
                <a:gd name="connsiteY3" fmla="*/ 195049 h 682796"/>
                <a:gd name="connsiteX4" fmla="*/ 125866 w 946143"/>
                <a:gd name="connsiteY4" fmla="*/ 202107 h 682796"/>
                <a:gd name="connsiteX5" fmla="*/ 156973 w 946143"/>
                <a:gd name="connsiteY5" fmla="*/ 203457 h 682796"/>
                <a:gd name="connsiteX6" fmla="*/ 470315 w 946143"/>
                <a:gd name="connsiteY6" fmla="*/ 233840 h 682796"/>
                <a:gd name="connsiteX7" fmla="*/ 781490 w 946143"/>
                <a:gd name="connsiteY7" fmla="*/ 203457 h 682796"/>
                <a:gd name="connsiteX8" fmla="*/ 820669 w 946143"/>
                <a:gd name="connsiteY8" fmla="*/ 201731 h 682796"/>
                <a:gd name="connsiteX9" fmla="*/ 827647 w 946143"/>
                <a:gd name="connsiteY9" fmla="*/ 195049 h 682796"/>
                <a:gd name="connsiteX10" fmla="*/ 887481 w 946143"/>
                <a:gd name="connsiteY10" fmla="*/ 113119 h 682796"/>
                <a:gd name="connsiteX11" fmla="*/ 933948 w 946143"/>
                <a:gd name="connsiteY11" fmla="*/ 22934 h 682796"/>
                <a:gd name="connsiteX12" fmla="*/ 941030 w 946143"/>
                <a:gd name="connsiteY12" fmla="*/ 0 h 682796"/>
                <a:gd name="connsiteX13" fmla="*/ 946143 w 946143"/>
                <a:gd name="connsiteY13" fmla="*/ 57619 h 682796"/>
                <a:gd name="connsiteX14" fmla="*/ 937079 w 946143"/>
                <a:gd name="connsiteY14" fmla="*/ 114797 h 682796"/>
                <a:gd name="connsiteX15" fmla="*/ 905916 w 946143"/>
                <a:gd name="connsiteY15" fmla="*/ 211345 h 682796"/>
                <a:gd name="connsiteX16" fmla="*/ 898385 w 946143"/>
                <a:gd name="connsiteY16" fmla="*/ 225517 h 682796"/>
                <a:gd name="connsiteX17" fmla="*/ 900869 w 946143"/>
                <a:gd name="connsiteY17" fmla="*/ 227418 h 682796"/>
                <a:gd name="connsiteX18" fmla="*/ 909748 w 946143"/>
                <a:gd name="connsiteY18" fmla="*/ 263167 h 682796"/>
                <a:gd name="connsiteX19" fmla="*/ 465695 w 946143"/>
                <a:gd name="connsiteY19" fmla="*/ 682796 h 682796"/>
                <a:gd name="connsiteX20" fmla="*/ 26548 w 946143"/>
                <a:gd name="connsiteY20" fmla="*/ 263167 h 682796"/>
                <a:gd name="connsiteX21" fmla="*/ 35613 w 946143"/>
                <a:gd name="connsiteY21" fmla="*/ 227418 h 682796"/>
                <a:gd name="connsiteX22" fmla="*/ 45015 w 946143"/>
                <a:gd name="connsiteY22" fmla="*/ 220356 h 682796"/>
                <a:gd name="connsiteX23" fmla="*/ 40227 w 946143"/>
                <a:gd name="connsiteY23" fmla="*/ 211345 h 682796"/>
                <a:gd name="connsiteX24" fmla="*/ 9064 w 946143"/>
                <a:gd name="connsiteY24" fmla="*/ 114797 h 682796"/>
                <a:gd name="connsiteX25" fmla="*/ 0 w 946143"/>
                <a:gd name="connsiteY25" fmla="*/ 57619 h 682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946143" h="682796">
                  <a:moveTo>
                    <a:pt x="5113" y="0"/>
                  </a:moveTo>
                  <a:lnTo>
                    <a:pt x="12195" y="22934"/>
                  </a:lnTo>
                  <a:cubicBezTo>
                    <a:pt x="24228" y="52042"/>
                    <a:pt x="39809" y="82593"/>
                    <a:pt x="58662" y="113119"/>
                  </a:cubicBezTo>
                  <a:cubicBezTo>
                    <a:pt x="77516" y="143645"/>
                    <a:pt x="97857" y="171256"/>
                    <a:pt x="118496" y="195049"/>
                  </a:cubicBezTo>
                  <a:lnTo>
                    <a:pt x="125866" y="202107"/>
                  </a:lnTo>
                  <a:lnTo>
                    <a:pt x="156973" y="203457"/>
                  </a:lnTo>
                  <a:cubicBezTo>
                    <a:pt x="237429" y="211141"/>
                    <a:pt x="348370" y="233840"/>
                    <a:pt x="470315" y="233840"/>
                  </a:cubicBezTo>
                  <a:cubicBezTo>
                    <a:pt x="592259" y="233840"/>
                    <a:pt x="702118" y="211141"/>
                    <a:pt x="781490" y="203457"/>
                  </a:cubicBezTo>
                  <a:lnTo>
                    <a:pt x="820669" y="201731"/>
                  </a:lnTo>
                  <a:lnTo>
                    <a:pt x="827647" y="195049"/>
                  </a:lnTo>
                  <a:cubicBezTo>
                    <a:pt x="848286" y="171256"/>
                    <a:pt x="868627" y="143645"/>
                    <a:pt x="887481" y="113119"/>
                  </a:cubicBezTo>
                  <a:cubicBezTo>
                    <a:pt x="906334" y="82593"/>
                    <a:pt x="921915" y="52042"/>
                    <a:pt x="933948" y="22934"/>
                  </a:cubicBezTo>
                  <a:lnTo>
                    <a:pt x="941030" y="0"/>
                  </a:lnTo>
                  <a:lnTo>
                    <a:pt x="946143" y="57619"/>
                  </a:lnTo>
                  <a:lnTo>
                    <a:pt x="937079" y="114797"/>
                  </a:lnTo>
                  <a:cubicBezTo>
                    <a:pt x="928735" y="149692"/>
                    <a:pt x="918066" y="182285"/>
                    <a:pt x="905916" y="211345"/>
                  </a:cubicBezTo>
                  <a:lnTo>
                    <a:pt x="898385" y="225517"/>
                  </a:lnTo>
                  <a:lnTo>
                    <a:pt x="900869" y="227418"/>
                  </a:lnTo>
                  <a:cubicBezTo>
                    <a:pt x="906693" y="236432"/>
                    <a:pt x="909748" y="248152"/>
                    <a:pt x="909748" y="263167"/>
                  </a:cubicBezTo>
                  <a:cubicBezTo>
                    <a:pt x="909748" y="383292"/>
                    <a:pt x="709584" y="682796"/>
                    <a:pt x="465695" y="682796"/>
                  </a:cubicBezTo>
                  <a:cubicBezTo>
                    <a:pt x="221807" y="682796"/>
                    <a:pt x="26548" y="383292"/>
                    <a:pt x="26548" y="263167"/>
                  </a:cubicBezTo>
                  <a:cubicBezTo>
                    <a:pt x="26548" y="248152"/>
                    <a:pt x="29671" y="236432"/>
                    <a:pt x="35613" y="227418"/>
                  </a:cubicBezTo>
                  <a:lnTo>
                    <a:pt x="45015" y="220356"/>
                  </a:lnTo>
                  <a:lnTo>
                    <a:pt x="40227" y="211345"/>
                  </a:lnTo>
                  <a:cubicBezTo>
                    <a:pt x="28077" y="182285"/>
                    <a:pt x="17408" y="149692"/>
                    <a:pt x="9064" y="114797"/>
                  </a:cubicBezTo>
                  <a:lnTo>
                    <a:pt x="0" y="5761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56" name="グループ化 355">
              <a:extLst>
                <a:ext uri="{FF2B5EF4-FFF2-40B4-BE49-F238E27FC236}">
                  <a16:creationId xmlns:a16="http://schemas.microsoft.com/office/drawing/2014/main" id="{56074FFC-1EDF-42F2-9A99-B946B7C49186}"/>
                </a:ext>
              </a:extLst>
            </p:cNvPr>
            <p:cNvGrpSpPr/>
            <p:nvPr/>
          </p:nvGrpSpPr>
          <p:grpSpPr>
            <a:xfrm rot="942508">
              <a:off x="5233739" y="2110898"/>
              <a:ext cx="490076" cy="988139"/>
              <a:chOff x="2230060" y="2091242"/>
              <a:chExt cx="525494" cy="1059553"/>
            </a:xfrm>
          </p:grpSpPr>
          <p:sp>
            <p:nvSpPr>
              <p:cNvPr id="357" name="フリーフォーム: 図形 356">
                <a:extLst>
                  <a:ext uri="{FF2B5EF4-FFF2-40B4-BE49-F238E27FC236}">
                    <a16:creationId xmlns:a16="http://schemas.microsoft.com/office/drawing/2014/main" id="{4E882F67-5452-4A77-B46A-7FB9F5EB698D}"/>
                  </a:ext>
                </a:extLst>
              </p:cNvPr>
              <p:cNvSpPr/>
              <p:nvPr/>
            </p:nvSpPr>
            <p:spPr>
              <a:xfrm rot="940447">
                <a:off x="2230060" y="2091242"/>
                <a:ext cx="281929" cy="330613"/>
              </a:xfrm>
              <a:custGeom>
                <a:avLst/>
                <a:gdLst>
                  <a:gd name="connsiteX0" fmla="*/ 81954 w 233265"/>
                  <a:gd name="connsiteY0" fmla="*/ 20 h 290593"/>
                  <a:gd name="connsiteX1" fmla="*/ 96118 w 233265"/>
                  <a:gd name="connsiteY1" fmla="*/ 6739 h 290593"/>
                  <a:gd name="connsiteX2" fmla="*/ 161362 w 233265"/>
                  <a:gd name="connsiteY2" fmla="*/ 81026 h 290593"/>
                  <a:gd name="connsiteX3" fmla="*/ 185655 w 233265"/>
                  <a:gd name="connsiteY3" fmla="*/ 81026 h 290593"/>
                  <a:gd name="connsiteX4" fmla="*/ 218953 w 233265"/>
                  <a:gd name="connsiteY4" fmla="*/ 114324 h 290593"/>
                  <a:gd name="connsiteX5" fmla="*/ 218953 w 233265"/>
                  <a:gd name="connsiteY5" fmla="*/ 151177 h 290593"/>
                  <a:gd name="connsiteX6" fmla="*/ 229179 w 233265"/>
                  <a:gd name="connsiteY6" fmla="*/ 169310 h 290593"/>
                  <a:gd name="connsiteX7" fmla="*/ 200812 w 233265"/>
                  <a:gd name="connsiteY7" fmla="*/ 266779 h 290593"/>
                  <a:gd name="connsiteX8" fmla="*/ 72082 w 233265"/>
                  <a:gd name="connsiteY8" fmla="*/ 261042 h 290593"/>
                  <a:gd name="connsiteX9" fmla="*/ 5779 w 233265"/>
                  <a:gd name="connsiteY9" fmla="*/ 185550 h 290593"/>
                  <a:gd name="connsiteX10" fmla="*/ 8713 w 233265"/>
                  <a:gd name="connsiteY10" fmla="*/ 151076 h 290593"/>
                  <a:gd name="connsiteX11" fmla="*/ 26463 w 233265"/>
                  <a:gd name="connsiteY11" fmla="*/ 144756 h 290593"/>
                  <a:gd name="connsiteX12" fmla="*/ 21214 w 233265"/>
                  <a:gd name="connsiteY12" fmla="*/ 128564 h 290593"/>
                  <a:gd name="connsiteX13" fmla="*/ 30198 w 233265"/>
                  <a:gd name="connsiteY13" fmla="*/ 110942 h 290593"/>
                  <a:gd name="connsiteX14" fmla="*/ 57881 w 233265"/>
                  <a:gd name="connsiteY14" fmla="*/ 99922 h 290593"/>
                  <a:gd name="connsiteX15" fmla="*/ 60815 w 233265"/>
                  <a:gd name="connsiteY15" fmla="*/ 65448 h 290593"/>
                  <a:gd name="connsiteX16" fmla="*/ 78704 w 233265"/>
                  <a:gd name="connsiteY16" fmla="*/ 59079 h 290593"/>
                  <a:gd name="connsiteX17" fmla="*/ 64266 w 233265"/>
                  <a:gd name="connsiteY17" fmla="*/ 34715 h 290593"/>
                  <a:gd name="connsiteX18" fmla="*/ 66758 w 233265"/>
                  <a:gd name="connsiteY18" fmla="*/ 5431 h 290593"/>
                  <a:gd name="connsiteX19" fmla="*/ 81954 w 233265"/>
                  <a:gd name="connsiteY19" fmla="*/ 20 h 290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3265" h="290593">
                    <a:moveTo>
                      <a:pt x="81954" y="20"/>
                    </a:moveTo>
                    <a:cubicBezTo>
                      <a:pt x="87268" y="257"/>
                      <a:pt x="92409" y="2515"/>
                      <a:pt x="96118" y="6739"/>
                    </a:cubicBezTo>
                    <a:lnTo>
                      <a:pt x="161362" y="81026"/>
                    </a:lnTo>
                    <a:lnTo>
                      <a:pt x="185655" y="81026"/>
                    </a:lnTo>
                    <a:cubicBezTo>
                      <a:pt x="204045" y="81026"/>
                      <a:pt x="218953" y="95934"/>
                      <a:pt x="218953" y="114324"/>
                    </a:cubicBezTo>
                    <a:lnTo>
                      <a:pt x="218953" y="151177"/>
                    </a:lnTo>
                    <a:lnTo>
                      <a:pt x="229179" y="169310"/>
                    </a:lnTo>
                    <a:cubicBezTo>
                      <a:pt x="239719" y="202691"/>
                      <a:pt x="229736" y="241376"/>
                      <a:pt x="200812" y="266779"/>
                    </a:cubicBezTo>
                    <a:cubicBezTo>
                      <a:pt x="162246" y="300650"/>
                      <a:pt x="104613" y="298082"/>
                      <a:pt x="72082" y="261042"/>
                    </a:cubicBezTo>
                    <a:lnTo>
                      <a:pt x="5779" y="185550"/>
                    </a:lnTo>
                    <a:cubicBezTo>
                      <a:pt x="-2955" y="175605"/>
                      <a:pt x="-1641" y="160170"/>
                      <a:pt x="8713" y="151076"/>
                    </a:cubicBezTo>
                    <a:lnTo>
                      <a:pt x="26463" y="144756"/>
                    </a:lnTo>
                    <a:lnTo>
                      <a:pt x="21214" y="128564"/>
                    </a:lnTo>
                    <a:cubicBezTo>
                      <a:pt x="21767" y="122066"/>
                      <a:pt x="24087" y="115716"/>
                      <a:pt x="30198" y="110942"/>
                    </a:cubicBezTo>
                    <a:cubicBezTo>
                      <a:pt x="36310" y="106169"/>
                      <a:pt x="52778" y="107504"/>
                      <a:pt x="57881" y="99922"/>
                    </a:cubicBezTo>
                    <a:cubicBezTo>
                      <a:pt x="49146" y="89977"/>
                      <a:pt x="50460" y="74542"/>
                      <a:pt x="60815" y="65448"/>
                    </a:cubicBezTo>
                    <a:cubicBezTo>
                      <a:pt x="65992" y="60901"/>
                      <a:pt x="72449" y="58799"/>
                      <a:pt x="78704" y="59079"/>
                    </a:cubicBezTo>
                    <a:lnTo>
                      <a:pt x="64266" y="34715"/>
                    </a:lnTo>
                    <a:cubicBezTo>
                      <a:pt x="56846" y="26267"/>
                      <a:pt x="57962" y="13156"/>
                      <a:pt x="66758" y="5431"/>
                    </a:cubicBezTo>
                    <a:cubicBezTo>
                      <a:pt x="71156" y="1568"/>
                      <a:pt x="76641" y="-217"/>
                      <a:pt x="81954" y="2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8" name="四角形: 上の 2 つの角を丸める 357">
                <a:extLst>
                  <a:ext uri="{FF2B5EF4-FFF2-40B4-BE49-F238E27FC236}">
                    <a16:creationId xmlns:a16="http://schemas.microsoft.com/office/drawing/2014/main" id="{EDCA7710-91D7-47EF-BDB1-C2C0F5B8EB81}"/>
                  </a:ext>
                </a:extLst>
              </p:cNvPr>
              <p:cNvSpPr/>
              <p:nvPr/>
            </p:nvSpPr>
            <p:spPr>
              <a:xfrm rot="9124084">
                <a:off x="2504422" y="2413844"/>
                <a:ext cx="251132" cy="736951"/>
              </a:xfrm>
              <a:prstGeom prst="round2SameRect">
                <a:avLst>
                  <a:gd name="adj1" fmla="val 50000"/>
                  <a:gd name="adj2" fmla="val 20578"/>
                </a:avLst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5" name="四角形: 上の 2 つの角を丸める 364">
                <a:extLst>
                  <a:ext uri="{FF2B5EF4-FFF2-40B4-BE49-F238E27FC236}">
                    <a16:creationId xmlns:a16="http://schemas.microsoft.com/office/drawing/2014/main" id="{022ACC4D-6392-4254-9960-421EBF61D010}"/>
                  </a:ext>
                </a:extLst>
              </p:cNvPr>
              <p:cNvSpPr/>
              <p:nvPr/>
            </p:nvSpPr>
            <p:spPr>
              <a:xfrm rot="9124084">
                <a:off x="2349130" y="2386786"/>
                <a:ext cx="191049" cy="91006"/>
              </a:xfrm>
              <a:prstGeom prst="round2SameRect">
                <a:avLst>
                  <a:gd name="adj1" fmla="val 11874"/>
                  <a:gd name="adj2" fmla="val 20578"/>
                </a:avLst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66" name="グループ化 365">
              <a:extLst>
                <a:ext uri="{FF2B5EF4-FFF2-40B4-BE49-F238E27FC236}">
                  <a16:creationId xmlns:a16="http://schemas.microsoft.com/office/drawing/2014/main" id="{FADDAF10-353B-45D1-B846-1825F04CB6F0}"/>
                </a:ext>
              </a:extLst>
            </p:cNvPr>
            <p:cNvGrpSpPr/>
            <p:nvPr/>
          </p:nvGrpSpPr>
          <p:grpSpPr>
            <a:xfrm rot="20812798">
              <a:off x="4256958" y="2250126"/>
              <a:ext cx="758247" cy="1054558"/>
              <a:chOff x="4251607" y="2365583"/>
              <a:chExt cx="758247" cy="1054558"/>
            </a:xfrm>
          </p:grpSpPr>
          <p:grpSp>
            <p:nvGrpSpPr>
              <p:cNvPr id="367" name="グループ化 366">
                <a:extLst>
                  <a:ext uri="{FF2B5EF4-FFF2-40B4-BE49-F238E27FC236}">
                    <a16:creationId xmlns:a16="http://schemas.microsoft.com/office/drawing/2014/main" id="{A4DA269A-3B68-4311-B81E-32F7E57C4FF6}"/>
                  </a:ext>
                </a:extLst>
              </p:cNvPr>
              <p:cNvGrpSpPr/>
              <p:nvPr/>
            </p:nvGrpSpPr>
            <p:grpSpPr>
              <a:xfrm>
                <a:off x="4314974" y="2365583"/>
                <a:ext cx="694880" cy="366617"/>
                <a:chOff x="4289550" y="2335919"/>
                <a:chExt cx="744807" cy="392958"/>
              </a:xfrm>
            </p:grpSpPr>
            <p:sp>
              <p:nvSpPr>
                <p:cNvPr id="370" name="フリーフォーム: 図形 369">
                  <a:extLst>
                    <a:ext uri="{FF2B5EF4-FFF2-40B4-BE49-F238E27FC236}">
                      <a16:creationId xmlns:a16="http://schemas.microsoft.com/office/drawing/2014/main" id="{D8027868-E5DC-4FAB-9B1E-97720238CE57}"/>
                    </a:ext>
                  </a:extLst>
                </p:cNvPr>
                <p:cNvSpPr/>
                <p:nvPr/>
              </p:nvSpPr>
              <p:spPr>
                <a:xfrm rot="19985499">
                  <a:off x="4296209" y="2375661"/>
                  <a:ext cx="710527" cy="25975"/>
                </a:xfrm>
                <a:custGeom>
                  <a:avLst/>
                  <a:gdLst>
                    <a:gd name="connsiteX0" fmla="*/ 24682 w 1131980"/>
                    <a:gd name="connsiteY0" fmla="*/ 0 h 66584"/>
                    <a:gd name="connsiteX1" fmla="*/ 1131980 w 1131980"/>
                    <a:gd name="connsiteY1" fmla="*/ 37898 h 66584"/>
                    <a:gd name="connsiteX2" fmla="*/ 1131980 w 1131980"/>
                    <a:gd name="connsiteY2" fmla="*/ 66584 h 66584"/>
                    <a:gd name="connsiteX3" fmla="*/ 0 w 1131980"/>
                    <a:gd name="connsiteY3" fmla="*/ 66584 h 66584"/>
                    <a:gd name="connsiteX4" fmla="*/ 0 w 1131980"/>
                    <a:gd name="connsiteY4" fmla="*/ 23408 h 66584"/>
                    <a:gd name="connsiteX5" fmla="*/ 24682 w 1131980"/>
                    <a:gd name="connsiteY5" fmla="*/ 0 h 66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31980" h="66584">
                      <a:moveTo>
                        <a:pt x="24682" y="0"/>
                      </a:moveTo>
                      <a:lnTo>
                        <a:pt x="1131980" y="37898"/>
                      </a:lnTo>
                      <a:lnTo>
                        <a:pt x="1131980" y="66584"/>
                      </a:lnTo>
                      <a:lnTo>
                        <a:pt x="0" y="66584"/>
                      </a:lnTo>
                      <a:lnTo>
                        <a:pt x="0" y="23408"/>
                      </a:lnTo>
                      <a:cubicBezTo>
                        <a:pt x="0" y="10480"/>
                        <a:pt x="11050" y="0"/>
                        <a:pt x="24682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1" name="フリーフォーム: 図形 370">
                  <a:extLst>
                    <a:ext uri="{FF2B5EF4-FFF2-40B4-BE49-F238E27FC236}">
                      <a16:creationId xmlns:a16="http://schemas.microsoft.com/office/drawing/2014/main" id="{8AD8F403-1548-4C4F-AA1A-29EEDF3662E9}"/>
                    </a:ext>
                  </a:extLst>
                </p:cNvPr>
                <p:cNvSpPr/>
                <p:nvPr/>
              </p:nvSpPr>
              <p:spPr>
                <a:xfrm rot="20186294">
                  <a:off x="4323830" y="2434420"/>
                  <a:ext cx="710527" cy="25975"/>
                </a:xfrm>
                <a:custGeom>
                  <a:avLst/>
                  <a:gdLst>
                    <a:gd name="connsiteX0" fmla="*/ 0 w 1131980"/>
                    <a:gd name="connsiteY0" fmla="*/ 0 h 66584"/>
                    <a:gd name="connsiteX1" fmla="*/ 1131980 w 1131980"/>
                    <a:gd name="connsiteY1" fmla="*/ 0 h 66584"/>
                    <a:gd name="connsiteX2" fmla="*/ 1131980 w 1131980"/>
                    <a:gd name="connsiteY2" fmla="*/ 28685 h 66584"/>
                    <a:gd name="connsiteX3" fmla="*/ 24682 w 1131980"/>
                    <a:gd name="connsiteY3" fmla="*/ 66584 h 66584"/>
                    <a:gd name="connsiteX4" fmla="*/ 0 w 1131980"/>
                    <a:gd name="connsiteY4" fmla="*/ 43175 h 66584"/>
                    <a:gd name="connsiteX5" fmla="*/ 0 w 1131980"/>
                    <a:gd name="connsiteY5" fmla="*/ 0 h 66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31980" h="66584">
                      <a:moveTo>
                        <a:pt x="0" y="0"/>
                      </a:moveTo>
                      <a:lnTo>
                        <a:pt x="1131980" y="0"/>
                      </a:lnTo>
                      <a:lnTo>
                        <a:pt x="1131980" y="28685"/>
                      </a:lnTo>
                      <a:lnTo>
                        <a:pt x="24682" y="66584"/>
                      </a:lnTo>
                      <a:cubicBezTo>
                        <a:pt x="11050" y="66584"/>
                        <a:pt x="0" y="56103"/>
                        <a:pt x="0" y="43175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2" name="フリーフォーム: 図形 371">
                  <a:extLst>
                    <a:ext uri="{FF2B5EF4-FFF2-40B4-BE49-F238E27FC236}">
                      <a16:creationId xmlns:a16="http://schemas.microsoft.com/office/drawing/2014/main" id="{74DD2F4D-F586-4A7D-B347-7EFC4A6EB393}"/>
                    </a:ext>
                  </a:extLst>
                </p:cNvPr>
                <p:cNvSpPr/>
                <p:nvPr/>
              </p:nvSpPr>
              <p:spPr>
                <a:xfrm rot="3821507">
                  <a:off x="4494206" y="2543728"/>
                  <a:ext cx="137740" cy="123146"/>
                </a:xfrm>
                <a:custGeom>
                  <a:avLst/>
                  <a:gdLst>
                    <a:gd name="connsiteX0" fmla="*/ 0 w 214631"/>
                    <a:gd name="connsiteY0" fmla="*/ 18860 h 191891"/>
                    <a:gd name="connsiteX1" fmla="*/ 18860 w 214631"/>
                    <a:gd name="connsiteY1" fmla="*/ 0 h 191891"/>
                    <a:gd name="connsiteX2" fmla="*/ 54923 w 214631"/>
                    <a:gd name="connsiteY2" fmla="*/ 0 h 191891"/>
                    <a:gd name="connsiteX3" fmla="*/ 59951 w 214631"/>
                    <a:gd name="connsiteY3" fmla="*/ 2083 h 191891"/>
                    <a:gd name="connsiteX4" fmla="*/ 62849 w 214631"/>
                    <a:gd name="connsiteY4" fmla="*/ 1316 h 191891"/>
                    <a:gd name="connsiteX5" fmla="*/ 178581 w 214631"/>
                    <a:gd name="connsiteY5" fmla="*/ 16926 h 191891"/>
                    <a:gd name="connsiteX6" fmla="*/ 214253 w 214631"/>
                    <a:gd name="connsiteY6" fmla="*/ 63722 h 191891"/>
                    <a:gd name="connsiteX7" fmla="*/ 214252 w 214631"/>
                    <a:gd name="connsiteY7" fmla="*/ 63720 h 191891"/>
                    <a:gd name="connsiteX8" fmla="*/ 167457 w 214631"/>
                    <a:gd name="connsiteY8" fmla="*/ 99392 h 191891"/>
                    <a:gd name="connsiteX9" fmla="*/ 73783 w 214631"/>
                    <a:gd name="connsiteY9" fmla="*/ 86757 h 191891"/>
                    <a:gd name="connsiteX10" fmla="*/ 73783 w 214631"/>
                    <a:gd name="connsiteY10" fmla="*/ 154999 h 191891"/>
                    <a:gd name="connsiteX11" fmla="*/ 36891 w 214631"/>
                    <a:gd name="connsiteY11" fmla="*/ 191891 h 191891"/>
                    <a:gd name="connsiteX12" fmla="*/ 36892 w 214631"/>
                    <a:gd name="connsiteY12" fmla="*/ 191890 h 191891"/>
                    <a:gd name="connsiteX13" fmla="*/ 0 w 214631"/>
                    <a:gd name="connsiteY13" fmla="*/ 154998 h 1918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14631" h="191891">
                      <a:moveTo>
                        <a:pt x="0" y="18860"/>
                      </a:moveTo>
                      <a:cubicBezTo>
                        <a:pt x="0" y="8444"/>
                        <a:pt x="8444" y="0"/>
                        <a:pt x="18860" y="0"/>
                      </a:cubicBezTo>
                      <a:lnTo>
                        <a:pt x="54923" y="0"/>
                      </a:lnTo>
                      <a:lnTo>
                        <a:pt x="59951" y="2083"/>
                      </a:lnTo>
                      <a:lnTo>
                        <a:pt x="62849" y="1316"/>
                      </a:lnTo>
                      <a:lnTo>
                        <a:pt x="178581" y="16926"/>
                      </a:lnTo>
                      <a:cubicBezTo>
                        <a:pt x="201354" y="19998"/>
                        <a:pt x="217325" y="40949"/>
                        <a:pt x="214253" y="63722"/>
                      </a:cubicBezTo>
                      <a:lnTo>
                        <a:pt x="214252" y="63720"/>
                      </a:lnTo>
                      <a:cubicBezTo>
                        <a:pt x="211181" y="86493"/>
                        <a:pt x="190230" y="102464"/>
                        <a:pt x="167457" y="99392"/>
                      </a:cubicBezTo>
                      <a:lnTo>
                        <a:pt x="73783" y="86757"/>
                      </a:lnTo>
                      <a:lnTo>
                        <a:pt x="73783" y="154999"/>
                      </a:lnTo>
                      <a:cubicBezTo>
                        <a:pt x="73783" y="175374"/>
                        <a:pt x="57266" y="191891"/>
                        <a:pt x="36891" y="191891"/>
                      </a:cubicBezTo>
                      <a:lnTo>
                        <a:pt x="36892" y="191890"/>
                      </a:lnTo>
                      <a:cubicBezTo>
                        <a:pt x="16517" y="191890"/>
                        <a:pt x="0" y="175373"/>
                        <a:pt x="0" y="15499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3" name="フリーフォーム: 図形 372">
                  <a:extLst>
                    <a:ext uri="{FF2B5EF4-FFF2-40B4-BE49-F238E27FC236}">
                      <a16:creationId xmlns:a16="http://schemas.microsoft.com/office/drawing/2014/main" id="{3FAD0C20-0612-47E5-90E0-16D7291D25CE}"/>
                    </a:ext>
                  </a:extLst>
                </p:cNvPr>
                <p:cNvSpPr/>
                <p:nvPr/>
              </p:nvSpPr>
              <p:spPr>
                <a:xfrm rot="13368148">
                  <a:off x="4514133" y="2335919"/>
                  <a:ext cx="69599" cy="219537"/>
                </a:xfrm>
                <a:custGeom>
                  <a:avLst/>
                  <a:gdLst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106125 w 108452"/>
                    <a:gd name="connsiteY10" fmla="*/ 173438 h 342089"/>
                    <a:gd name="connsiteX11" fmla="*/ 108262 w 108452"/>
                    <a:gd name="connsiteY11" fmla="*/ 187298 h 342089"/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106125 w 108452"/>
                    <a:gd name="connsiteY10" fmla="*/ 173438 h 342089"/>
                    <a:gd name="connsiteX11" fmla="*/ 77784 w 108452"/>
                    <a:gd name="connsiteY11" fmla="*/ 311996 h 342089"/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77784 w 108452"/>
                    <a:gd name="connsiteY10" fmla="*/ 311996 h 342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8452" h="342089">
                      <a:moveTo>
                        <a:pt x="77784" y="311996"/>
                      </a:moveTo>
                      <a:cubicBezTo>
                        <a:pt x="72611" y="333161"/>
                        <a:pt x="51260" y="346126"/>
                        <a:pt x="30094" y="340952"/>
                      </a:cubicBezTo>
                      <a:cubicBezTo>
                        <a:pt x="8928" y="335779"/>
                        <a:pt x="-4037" y="314428"/>
                        <a:pt x="1137" y="293262"/>
                      </a:cubicBezTo>
                      <a:lnTo>
                        <a:pt x="30962" y="171233"/>
                      </a:lnTo>
                      <a:lnTo>
                        <a:pt x="29548" y="167820"/>
                      </a:lnTo>
                      <a:lnTo>
                        <a:pt x="29548" y="20169"/>
                      </a:lnTo>
                      <a:cubicBezTo>
                        <a:pt x="29548" y="9030"/>
                        <a:pt x="38578" y="0"/>
                        <a:pt x="49717" y="0"/>
                      </a:cubicBezTo>
                      <a:lnTo>
                        <a:pt x="88283" y="0"/>
                      </a:lnTo>
                      <a:cubicBezTo>
                        <a:pt x="99422" y="0"/>
                        <a:pt x="108452" y="9030"/>
                        <a:pt x="108452" y="20169"/>
                      </a:cubicBezTo>
                      <a:lnTo>
                        <a:pt x="108452" y="167820"/>
                      </a:lnTo>
                      <a:lnTo>
                        <a:pt x="77784" y="31199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4" name="フリーフォーム: 図形 373">
                  <a:extLst>
                    <a:ext uri="{FF2B5EF4-FFF2-40B4-BE49-F238E27FC236}">
                      <a16:creationId xmlns:a16="http://schemas.microsoft.com/office/drawing/2014/main" id="{6BB7405D-4530-4C37-B9E5-3965B293BACF}"/>
                    </a:ext>
                  </a:extLst>
                </p:cNvPr>
                <p:cNvSpPr/>
                <p:nvPr/>
              </p:nvSpPr>
              <p:spPr>
                <a:xfrm rot="4226554">
                  <a:off x="4365288" y="2369884"/>
                  <a:ext cx="283255" cy="434732"/>
                </a:xfrm>
                <a:custGeom>
                  <a:avLst/>
                  <a:gdLst>
                    <a:gd name="connsiteX0" fmla="*/ 15 w 455637"/>
                    <a:gd name="connsiteY0" fmla="*/ 40554 h 677413"/>
                    <a:gd name="connsiteX1" fmla="*/ 38349 w 455637"/>
                    <a:gd name="connsiteY1" fmla="*/ 15 h 677413"/>
                    <a:gd name="connsiteX2" fmla="*/ 78889 w 455637"/>
                    <a:gd name="connsiteY2" fmla="*/ 38349 h 677413"/>
                    <a:gd name="connsiteX3" fmla="*/ 82211 w 455637"/>
                    <a:gd name="connsiteY3" fmla="*/ 157185 h 677413"/>
                    <a:gd name="connsiteX4" fmla="*/ 135374 w 455637"/>
                    <a:gd name="connsiteY4" fmla="*/ 238263 h 677413"/>
                    <a:gd name="connsiteX5" fmla="*/ 143936 w 455637"/>
                    <a:gd name="connsiteY5" fmla="*/ 232041 h 677413"/>
                    <a:gd name="connsiteX6" fmla="*/ 143936 w 455637"/>
                    <a:gd name="connsiteY6" fmla="*/ 192525 h 677413"/>
                    <a:gd name="connsiteX7" fmla="*/ 162797 w 455637"/>
                    <a:gd name="connsiteY7" fmla="*/ 173665 h 677413"/>
                    <a:gd name="connsiteX8" fmla="*/ 198859 w 455637"/>
                    <a:gd name="connsiteY8" fmla="*/ 173665 h 677413"/>
                    <a:gd name="connsiteX9" fmla="*/ 203887 w 455637"/>
                    <a:gd name="connsiteY9" fmla="*/ 175748 h 677413"/>
                    <a:gd name="connsiteX10" fmla="*/ 206785 w 455637"/>
                    <a:gd name="connsiteY10" fmla="*/ 174980 h 677413"/>
                    <a:gd name="connsiteX11" fmla="*/ 215949 w 455637"/>
                    <a:gd name="connsiteY11" fmla="*/ 176216 h 677413"/>
                    <a:gd name="connsiteX12" fmla="*/ 217562 w 455637"/>
                    <a:gd name="connsiteY12" fmla="*/ 174893 h 677413"/>
                    <a:gd name="connsiteX13" fmla="*/ 248326 w 455637"/>
                    <a:gd name="connsiteY13" fmla="*/ 164291 h 677413"/>
                    <a:gd name="connsiteX14" fmla="*/ 287874 w 455637"/>
                    <a:gd name="connsiteY14" fmla="*/ 183567 h 677413"/>
                    <a:gd name="connsiteX15" fmla="*/ 289330 w 455637"/>
                    <a:gd name="connsiteY15" fmla="*/ 185211 h 677413"/>
                    <a:gd name="connsiteX16" fmla="*/ 294389 w 455637"/>
                    <a:gd name="connsiteY16" fmla="*/ 186210 h 677413"/>
                    <a:gd name="connsiteX17" fmla="*/ 384105 w 455637"/>
                    <a:gd name="connsiteY17" fmla="*/ 245969 h 677413"/>
                    <a:gd name="connsiteX18" fmla="*/ 394004 w 455637"/>
                    <a:gd name="connsiteY18" fmla="*/ 295359 h 677413"/>
                    <a:gd name="connsiteX19" fmla="*/ 394004 w 455637"/>
                    <a:gd name="connsiteY19" fmla="*/ 295358 h 677413"/>
                    <a:gd name="connsiteX20" fmla="*/ 344614 w 455637"/>
                    <a:gd name="connsiteY20" fmla="*/ 305257 h 677413"/>
                    <a:gd name="connsiteX21" fmla="*/ 276327 w 455637"/>
                    <a:gd name="connsiteY21" fmla="*/ 259773 h 677413"/>
                    <a:gd name="connsiteX22" fmla="*/ 272054 w 455637"/>
                    <a:gd name="connsiteY22" fmla="*/ 268539 h 677413"/>
                    <a:gd name="connsiteX23" fmla="*/ 433101 w 455637"/>
                    <a:gd name="connsiteY23" fmla="*/ 490156 h 677413"/>
                    <a:gd name="connsiteX24" fmla="*/ 407027 w 455637"/>
                    <a:gd name="connsiteY24" fmla="*/ 654878 h 677413"/>
                    <a:gd name="connsiteX25" fmla="*/ 407027 w 455637"/>
                    <a:gd name="connsiteY25" fmla="*/ 654876 h 677413"/>
                    <a:gd name="connsiteX26" fmla="*/ 242306 w 455637"/>
                    <a:gd name="connsiteY26" fmla="*/ 628803 h 677413"/>
                    <a:gd name="connsiteX27" fmla="*/ 68845 w 455637"/>
                    <a:gd name="connsiteY27" fmla="*/ 387237 h 677413"/>
                    <a:gd name="connsiteX28" fmla="*/ 51427 w 455637"/>
                    <a:gd name="connsiteY28" fmla="*/ 299266 h 677413"/>
                    <a:gd name="connsiteX29" fmla="*/ 12224 w 455637"/>
                    <a:gd name="connsiteY29" fmla="*/ 194347 h 677413"/>
                    <a:gd name="connsiteX30" fmla="*/ 10177 w 455637"/>
                    <a:gd name="connsiteY30" fmla="*/ 183569 h 677413"/>
                    <a:gd name="connsiteX31" fmla="*/ 3603 w 455637"/>
                    <a:gd name="connsiteY31" fmla="*/ 168872 h 677413"/>
                    <a:gd name="connsiteX0" fmla="*/ 15 w 455637"/>
                    <a:gd name="connsiteY0" fmla="*/ 40554 h 677413"/>
                    <a:gd name="connsiteX1" fmla="*/ 38349 w 455637"/>
                    <a:gd name="connsiteY1" fmla="*/ 15 h 677413"/>
                    <a:gd name="connsiteX2" fmla="*/ 78889 w 455637"/>
                    <a:gd name="connsiteY2" fmla="*/ 38349 h 677413"/>
                    <a:gd name="connsiteX3" fmla="*/ 82211 w 455637"/>
                    <a:gd name="connsiteY3" fmla="*/ 157185 h 677413"/>
                    <a:gd name="connsiteX4" fmla="*/ 135374 w 455637"/>
                    <a:gd name="connsiteY4" fmla="*/ 238263 h 677413"/>
                    <a:gd name="connsiteX5" fmla="*/ 143936 w 455637"/>
                    <a:gd name="connsiteY5" fmla="*/ 192525 h 677413"/>
                    <a:gd name="connsiteX6" fmla="*/ 162797 w 455637"/>
                    <a:gd name="connsiteY6" fmla="*/ 173665 h 677413"/>
                    <a:gd name="connsiteX7" fmla="*/ 198859 w 455637"/>
                    <a:gd name="connsiteY7" fmla="*/ 173665 h 677413"/>
                    <a:gd name="connsiteX8" fmla="*/ 203887 w 455637"/>
                    <a:gd name="connsiteY8" fmla="*/ 175748 h 677413"/>
                    <a:gd name="connsiteX9" fmla="*/ 206785 w 455637"/>
                    <a:gd name="connsiteY9" fmla="*/ 174980 h 677413"/>
                    <a:gd name="connsiteX10" fmla="*/ 215949 w 455637"/>
                    <a:gd name="connsiteY10" fmla="*/ 176216 h 677413"/>
                    <a:gd name="connsiteX11" fmla="*/ 217562 w 455637"/>
                    <a:gd name="connsiteY11" fmla="*/ 174893 h 677413"/>
                    <a:gd name="connsiteX12" fmla="*/ 248326 w 455637"/>
                    <a:gd name="connsiteY12" fmla="*/ 164291 h 677413"/>
                    <a:gd name="connsiteX13" fmla="*/ 287874 w 455637"/>
                    <a:gd name="connsiteY13" fmla="*/ 183567 h 677413"/>
                    <a:gd name="connsiteX14" fmla="*/ 289330 w 455637"/>
                    <a:gd name="connsiteY14" fmla="*/ 185211 h 677413"/>
                    <a:gd name="connsiteX15" fmla="*/ 294389 w 455637"/>
                    <a:gd name="connsiteY15" fmla="*/ 186210 h 677413"/>
                    <a:gd name="connsiteX16" fmla="*/ 384105 w 455637"/>
                    <a:gd name="connsiteY16" fmla="*/ 245969 h 677413"/>
                    <a:gd name="connsiteX17" fmla="*/ 394004 w 455637"/>
                    <a:gd name="connsiteY17" fmla="*/ 295359 h 677413"/>
                    <a:gd name="connsiteX18" fmla="*/ 394004 w 455637"/>
                    <a:gd name="connsiteY18" fmla="*/ 295358 h 677413"/>
                    <a:gd name="connsiteX19" fmla="*/ 344614 w 455637"/>
                    <a:gd name="connsiteY19" fmla="*/ 305257 h 677413"/>
                    <a:gd name="connsiteX20" fmla="*/ 276327 w 455637"/>
                    <a:gd name="connsiteY20" fmla="*/ 259773 h 677413"/>
                    <a:gd name="connsiteX21" fmla="*/ 272054 w 455637"/>
                    <a:gd name="connsiteY21" fmla="*/ 268539 h 677413"/>
                    <a:gd name="connsiteX22" fmla="*/ 433101 w 455637"/>
                    <a:gd name="connsiteY22" fmla="*/ 490156 h 677413"/>
                    <a:gd name="connsiteX23" fmla="*/ 407027 w 455637"/>
                    <a:gd name="connsiteY23" fmla="*/ 654878 h 677413"/>
                    <a:gd name="connsiteX24" fmla="*/ 407027 w 455637"/>
                    <a:gd name="connsiteY24" fmla="*/ 654876 h 677413"/>
                    <a:gd name="connsiteX25" fmla="*/ 242306 w 455637"/>
                    <a:gd name="connsiteY25" fmla="*/ 628803 h 677413"/>
                    <a:gd name="connsiteX26" fmla="*/ 68845 w 455637"/>
                    <a:gd name="connsiteY26" fmla="*/ 387237 h 677413"/>
                    <a:gd name="connsiteX27" fmla="*/ 51427 w 455637"/>
                    <a:gd name="connsiteY27" fmla="*/ 299266 h 677413"/>
                    <a:gd name="connsiteX28" fmla="*/ 12224 w 455637"/>
                    <a:gd name="connsiteY28" fmla="*/ 194347 h 677413"/>
                    <a:gd name="connsiteX29" fmla="*/ 10177 w 455637"/>
                    <a:gd name="connsiteY29" fmla="*/ 183569 h 677413"/>
                    <a:gd name="connsiteX30" fmla="*/ 3603 w 455637"/>
                    <a:gd name="connsiteY30" fmla="*/ 168872 h 677413"/>
                    <a:gd name="connsiteX31" fmla="*/ 15 w 455637"/>
                    <a:gd name="connsiteY31" fmla="*/ 40554 h 677413"/>
                    <a:gd name="connsiteX0" fmla="*/ 15 w 441378"/>
                    <a:gd name="connsiteY0" fmla="*/ 40554 h 677413"/>
                    <a:gd name="connsiteX1" fmla="*/ 38349 w 441378"/>
                    <a:gd name="connsiteY1" fmla="*/ 15 h 677413"/>
                    <a:gd name="connsiteX2" fmla="*/ 78889 w 441378"/>
                    <a:gd name="connsiteY2" fmla="*/ 38349 h 677413"/>
                    <a:gd name="connsiteX3" fmla="*/ 82211 w 441378"/>
                    <a:gd name="connsiteY3" fmla="*/ 157185 h 677413"/>
                    <a:gd name="connsiteX4" fmla="*/ 135374 w 441378"/>
                    <a:gd name="connsiteY4" fmla="*/ 238263 h 677413"/>
                    <a:gd name="connsiteX5" fmla="*/ 143936 w 441378"/>
                    <a:gd name="connsiteY5" fmla="*/ 192525 h 677413"/>
                    <a:gd name="connsiteX6" fmla="*/ 162797 w 441378"/>
                    <a:gd name="connsiteY6" fmla="*/ 173665 h 677413"/>
                    <a:gd name="connsiteX7" fmla="*/ 198859 w 441378"/>
                    <a:gd name="connsiteY7" fmla="*/ 173665 h 677413"/>
                    <a:gd name="connsiteX8" fmla="*/ 203887 w 441378"/>
                    <a:gd name="connsiteY8" fmla="*/ 175748 h 677413"/>
                    <a:gd name="connsiteX9" fmla="*/ 206785 w 441378"/>
                    <a:gd name="connsiteY9" fmla="*/ 174980 h 677413"/>
                    <a:gd name="connsiteX10" fmla="*/ 215949 w 441378"/>
                    <a:gd name="connsiteY10" fmla="*/ 176216 h 677413"/>
                    <a:gd name="connsiteX11" fmla="*/ 217562 w 441378"/>
                    <a:gd name="connsiteY11" fmla="*/ 174893 h 677413"/>
                    <a:gd name="connsiteX12" fmla="*/ 248326 w 441378"/>
                    <a:gd name="connsiteY12" fmla="*/ 164291 h 677413"/>
                    <a:gd name="connsiteX13" fmla="*/ 287874 w 441378"/>
                    <a:gd name="connsiteY13" fmla="*/ 183567 h 677413"/>
                    <a:gd name="connsiteX14" fmla="*/ 289330 w 441378"/>
                    <a:gd name="connsiteY14" fmla="*/ 185211 h 677413"/>
                    <a:gd name="connsiteX15" fmla="*/ 294389 w 441378"/>
                    <a:gd name="connsiteY15" fmla="*/ 186210 h 677413"/>
                    <a:gd name="connsiteX16" fmla="*/ 384105 w 441378"/>
                    <a:gd name="connsiteY16" fmla="*/ 245969 h 677413"/>
                    <a:gd name="connsiteX17" fmla="*/ 394004 w 441378"/>
                    <a:gd name="connsiteY17" fmla="*/ 295359 h 677413"/>
                    <a:gd name="connsiteX18" fmla="*/ 394004 w 441378"/>
                    <a:gd name="connsiteY18" fmla="*/ 295358 h 677413"/>
                    <a:gd name="connsiteX19" fmla="*/ 344614 w 441378"/>
                    <a:gd name="connsiteY19" fmla="*/ 305257 h 677413"/>
                    <a:gd name="connsiteX20" fmla="*/ 276327 w 441378"/>
                    <a:gd name="connsiteY20" fmla="*/ 259773 h 677413"/>
                    <a:gd name="connsiteX21" fmla="*/ 272054 w 441378"/>
                    <a:gd name="connsiteY21" fmla="*/ 268539 h 677413"/>
                    <a:gd name="connsiteX22" fmla="*/ 407083 w 441378"/>
                    <a:gd name="connsiteY22" fmla="*/ 428986 h 677413"/>
                    <a:gd name="connsiteX23" fmla="*/ 407027 w 441378"/>
                    <a:gd name="connsiteY23" fmla="*/ 654878 h 677413"/>
                    <a:gd name="connsiteX24" fmla="*/ 407027 w 441378"/>
                    <a:gd name="connsiteY24" fmla="*/ 654876 h 677413"/>
                    <a:gd name="connsiteX25" fmla="*/ 242306 w 441378"/>
                    <a:gd name="connsiteY25" fmla="*/ 628803 h 677413"/>
                    <a:gd name="connsiteX26" fmla="*/ 68845 w 441378"/>
                    <a:gd name="connsiteY26" fmla="*/ 387237 h 677413"/>
                    <a:gd name="connsiteX27" fmla="*/ 51427 w 441378"/>
                    <a:gd name="connsiteY27" fmla="*/ 299266 h 677413"/>
                    <a:gd name="connsiteX28" fmla="*/ 12224 w 441378"/>
                    <a:gd name="connsiteY28" fmla="*/ 194347 h 677413"/>
                    <a:gd name="connsiteX29" fmla="*/ 10177 w 441378"/>
                    <a:gd name="connsiteY29" fmla="*/ 183569 h 677413"/>
                    <a:gd name="connsiteX30" fmla="*/ 3603 w 441378"/>
                    <a:gd name="connsiteY30" fmla="*/ 168872 h 677413"/>
                    <a:gd name="connsiteX31" fmla="*/ 15 w 441378"/>
                    <a:gd name="connsiteY31" fmla="*/ 40554 h 677413"/>
                    <a:gd name="connsiteX0" fmla="*/ 15 w 441378"/>
                    <a:gd name="connsiteY0" fmla="*/ 40554 h 677413"/>
                    <a:gd name="connsiteX1" fmla="*/ 38349 w 441378"/>
                    <a:gd name="connsiteY1" fmla="*/ 15 h 677413"/>
                    <a:gd name="connsiteX2" fmla="*/ 78889 w 441378"/>
                    <a:gd name="connsiteY2" fmla="*/ 38349 h 677413"/>
                    <a:gd name="connsiteX3" fmla="*/ 82211 w 441378"/>
                    <a:gd name="connsiteY3" fmla="*/ 157185 h 677413"/>
                    <a:gd name="connsiteX4" fmla="*/ 135374 w 441378"/>
                    <a:gd name="connsiteY4" fmla="*/ 238263 h 677413"/>
                    <a:gd name="connsiteX5" fmla="*/ 143936 w 441378"/>
                    <a:gd name="connsiteY5" fmla="*/ 192525 h 677413"/>
                    <a:gd name="connsiteX6" fmla="*/ 162797 w 441378"/>
                    <a:gd name="connsiteY6" fmla="*/ 173665 h 677413"/>
                    <a:gd name="connsiteX7" fmla="*/ 198859 w 441378"/>
                    <a:gd name="connsiteY7" fmla="*/ 173665 h 677413"/>
                    <a:gd name="connsiteX8" fmla="*/ 203887 w 441378"/>
                    <a:gd name="connsiteY8" fmla="*/ 175748 h 677413"/>
                    <a:gd name="connsiteX9" fmla="*/ 206785 w 441378"/>
                    <a:gd name="connsiteY9" fmla="*/ 174980 h 677413"/>
                    <a:gd name="connsiteX10" fmla="*/ 215949 w 441378"/>
                    <a:gd name="connsiteY10" fmla="*/ 176216 h 677413"/>
                    <a:gd name="connsiteX11" fmla="*/ 217562 w 441378"/>
                    <a:gd name="connsiteY11" fmla="*/ 174893 h 677413"/>
                    <a:gd name="connsiteX12" fmla="*/ 248326 w 441378"/>
                    <a:gd name="connsiteY12" fmla="*/ 164291 h 677413"/>
                    <a:gd name="connsiteX13" fmla="*/ 287874 w 441378"/>
                    <a:gd name="connsiteY13" fmla="*/ 183567 h 677413"/>
                    <a:gd name="connsiteX14" fmla="*/ 289330 w 441378"/>
                    <a:gd name="connsiteY14" fmla="*/ 185211 h 677413"/>
                    <a:gd name="connsiteX15" fmla="*/ 294389 w 441378"/>
                    <a:gd name="connsiteY15" fmla="*/ 186210 h 677413"/>
                    <a:gd name="connsiteX16" fmla="*/ 384105 w 441378"/>
                    <a:gd name="connsiteY16" fmla="*/ 245969 h 677413"/>
                    <a:gd name="connsiteX17" fmla="*/ 394004 w 441378"/>
                    <a:gd name="connsiteY17" fmla="*/ 295359 h 677413"/>
                    <a:gd name="connsiteX18" fmla="*/ 394004 w 441378"/>
                    <a:gd name="connsiteY18" fmla="*/ 295358 h 677413"/>
                    <a:gd name="connsiteX19" fmla="*/ 344614 w 441378"/>
                    <a:gd name="connsiteY19" fmla="*/ 305257 h 677413"/>
                    <a:gd name="connsiteX20" fmla="*/ 276327 w 441378"/>
                    <a:gd name="connsiteY20" fmla="*/ 259773 h 677413"/>
                    <a:gd name="connsiteX21" fmla="*/ 272054 w 441378"/>
                    <a:gd name="connsiteY21" fmla="*/ 268539 h 677413"/>
                    <a:gd name="connsiteX22" fmla="*/ 407083 w 441378"/>
                    <a:gd name="connsiteY22" fmla="*/ 428986 h 677413"/>
                    <a:gd name="connsiteX23" fmla="*/ 407027 w 441378"/>
                    <a:gd name="connsiteY23" fmla="*/ 654878 h 677413"/>
                    <a:gd name="connsiteX24" fmla="*/ 407027 w 441378"/>
                    <a:gd name="connsiteY24" fmla="*/ 654876 h 677413"/>
                    <a:gd name="connsiteX25" fmla="*/ 242306 w 441378"/>
                    <a:gd name="connsiteY25" fmla="*/ 628803 h 677413"/>
                    <a:gd name="connsiteX26" fmla="*/ 68845 w 441378"/>
                    <a:gd name="connsiteY26" fmla="*/ 387237 h 677413"/>
                    <a:gd name="connsiteX27" fmla="*/ 51427 w 441378"/>
                    <a:gd name="connsiteY27" fmla="*/ 299266 h 677413"/>
                    <a:gd name="connsiteX28" fmla="*/ 12224 w 441378"/>
                    <a:gd name="connsiteY28" fmla="*/ 194347 h 677413"/>
                    <a:gd name="connsiteX29" fmla="*/ 10177 w 441378"/>
                    <a:gd name="connsiteY29" fmla="*/ 183569 h 677413"/>
                    <a:gd name="connsiteX30" fmla="*/ 3603 w 441378"/>
                    <a:gd name="connsiteY30" fmla="*/ 168872 h 677413"/>
                    <a:gd name="connsiteX31" fmla="*/ 15 w 441378"/>
                    <a:gd name="connsiteY31" fmla="*/ 40554 h 6774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441378" h="677413">
                      <a:moveTo>
                        <a:pt x="15" y="40554"/>
                      </a:moveTo>
                      <a:cubicBezTo>
                        <a:pt x="-594" y="18774"/>
                        <a:pt x="16568" y="624"/>
                        <a:pt x="38349" y="15"/>
                      </a:cubicBezTo>
                      <a:cubicBezTo>
                        <a:pt x="60130" y="-594"/>
                        <a:pt x="78279" y="16568"/>
                        <a:pt x="78889" y="38349"/>
                      </a:cubicBezTo>
                      <a:cubicBezTo>
                        <a:pt x="79996" y="77961"/>
                        <a:pt x="81104" y="117573"/>
                        <a:pt x="82211" y="157185"/>
                      </a:cubicBezTo>
                      <a:lnTo>
                        <a:pt x="135374" y="238263"/>
                      </a:lnTo>
                      <a:lnTo>
                        <a:pt x="143936" y="192525"/>
                      </a:lnTo>
                      <a:cubicBezTo>
                        <a:pt x="143936" y="182109"/>
                        <a:pt x="152381" y="173665"/>
                        <a:pt x="162797" y="173665"/>
                      </a:cubicBezTo>
                      <a:lnTo>
                        <a:pt x="198859" y="173665"/>
                      </a:lnTo>
                      <a:lnTo>
                        <a:pt x="203887" y="175748"/>
                      </a:lnTo>
                      <a:lnTo>
                        <a:pt x="206785" y="174980"/>
                      </a:lnTo>
                      <a:lnTo>
                        <a:pt x="215949" y="176216"/>
                      </a:lnTo>
                      <a:lnTo>
                        <a:pt x="217562" y="174893"/>
                      </a:lnTo>
                      <a:cubicBezTo>
                        <a:pt x="223130" y="163470"/>
                        <a:pt x="236903" y="158723"/>
                        <a:pt x="248326" y="164291"/>
                      </a:cubicBezTo>
                      <a:lnTo>
                        <a:pt x="287874" y="183567"/>
                      </a:lnTo>
                      <a:lnTo>
                        <a:pt x="289330" y="185211"/>
                      </a:lnTo>
                      <a:lnTo>
                        <a:pt x="294389" y="186210"/>
                      </a:lnTo>
                      <a:lnTo>
                        <a:pt x="384105" y="245969"/>
                      </a:lnTo>
                      <a:cubicBezTo>
                        <a:pt x="400479" y="256874"/>
                        <a:pt x="404910" y="278987"/>
                        <a:pt x="394004" y="295359"/>
                      </a:cubicBezTo>
                      <a:lnTo>
                        <a:pt x="394004" y="295358"/>
                      </a:lnTo>
                      <a:cubicBezTo>
                        <a:pt x="383099" y="311731"/>
                        <a:pt x="360986" y="316162"/>
                        <a:pt x="344614" y="305257"/>
                      </a:cubicBezTo>
                      <a:lnTo>
                        <a:pt x="276327" y="259773"/>
                      </a:lnTo>
                      <a:lnTo>
                        <a:pt x="272054" y="268539"/>
                      </a:lnTo>
                      <a:cubicBezTo>
                        <a:pt x="317064" y="322021"/>
                        <a:pt x="382857" y="352570"/>
                        <a:pt x="407083" y="428986"/>
                      </a:cubicBezTo>
                      <a:cubicBezTo>
                        <a:pt x="445369" y="481673"/>
                        <a:pt x="459715" y="616591"/>
                        <a:pt x="407027" y="654878"/>
                      </a:cubicBezTo>
                      <a:lnTo>
                        <a:pt x="407027" y="654876"/>
                      </a:lnTo>
                      <a:cubicBezTo>
                        <a:pt x="354341" y="693164"/>
                        <a:pt x="280592" y="681490"/>
                        <a:pt x="242306" y="628803"/>
                      </a:cubicBezTo>
                      <a:lnTo>
                        <a:pt x="68845" y="387237"/>
                      </a:lnTo>
                      <a:cubicBezTo>
                        <a:pt x="37032" y="332314"/>
                        <a:pt x="56512" y="325904"/>
                        <a:pt x="51427" y="299266"/>
                      </a:cubicBezTo>
                      <a:lnTo>
                        <a:pt x="12224" y="194347"/>
                      </a:lnTo>
                      <a:lnTo>
                        <a:pt x="10177" y="183569"/>
                      </a:lnTo>
                      <a:lnTo>
                        <a:pt x="3603" y="168872"/>
                      </a:lnTo>
                      <a:lnTo>
                        <a:pt x="15" y="4055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68" name="四角形: 上の 2 つの角を丸める 367">
                <a:extLst>
                  <a:ext uri="{FF2B5EF4-FFF2-40B4-BE49-F238E27FC236}">
                    <a16:creationId xmlns:a16="http://schemas.microsoft.com/office/drawing/2014/main" id="{E44A708E-2B02-4C62-AD2C-EACF2F304C8C}"/>
                  </a:ext>
                </a:extLst>
              </p:cNvPr>
              <p:cNvSpPr/>
              <p:nvPr/>
            </p:nvSpPr>
            <p:spPr>
              <a:xfrm rot="11278611">
                <a:off x="4251607" y="2781393"/>
                <a:ext cx="231615" cy="638748"/>
              </a:xfrm>
              <a:prstGeom prst="round2SameRect">
                <a:avLst>
                  <a:gd name="adj1" fmla="val 50000"/>
                  <a:gd name="adj2" fmla="val 23459"/>
                </a:avLst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9" name="四角形: 上の 2 つの角を丸める 368">
                <a:extLst>
                  <a:ext uri="{FF2B5EF4-FFF2-40B4-BE49-F238E27FC236}">
                    <a16:creationId xmlns:a16="http://schemas.microsoft.com/office/drawing/2014/main" id="{8006E563-2924-48E3-9A58-F9CF9C297E5E}"/>
                  </a:ext>
                </a:extLst>
              </p:cNvPr>
              <p:cNvSpPr/>
              <p:nvPr/>
            </p:nvSpPr>
            <p:spPr>
              <a:xfrm rot="11424787">
                <a:off x="4317997" y="2733021"/>
                <a:ext cx="184227" cy="54302"/>
              </a:xfrm>
              <a:prstGeom prst="round2SameRect">
                <a:avLst>
                  <a:gd name="adj1" fmla="val 11874"/>
                  <a:gd name="adj2" fmla="val 20578"/>
                </a:avLst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82" name="グループ化 481">
              <a:extLst>
                <a:ext uri="{FF2B5EF4-FFF2-40B4-BE49-F238E27FC236}">
                  <a16:creationId xmlns:a16="http://schemas.microsoft.com/office/drawing/2014/main" id="{CDADAC9A-3C19-4536-9EB6-4C163B715F63}"/>
                </a:ext>
              </a:extLst>
            </p:cNvPr>
            <p:cNvGrpSpPr/>
            <p:nvPr/>
          </p:nvGrpSpPr>
          <p:grpSpPr>
            <a:xfrm>
              <a:off x="5131875" y="2674643"/>
              <a:ext cx="658581" cy="441249"/>
              <a:chOff x="2243895" y="2750843"/>
              <a:chExt cx="658581" cy="441249"/>
            </a:xfrm>
          </p:grpSpPr>
          <p:sp>
            <p:nvSpPr>
              <p:cNvPr id="485" name="吹き出し: 円形 484">
                <a:extLst>
                  <a:ext uri="{FF2B5EF4-FFF2-40B4-BE49-F238E27FC236}">
                    <a16:creationId xmlns:a16="http://schemas.microsoft.com/office/drawing/2014/main" id="{E994095B-3343-4F19-BD5E-A49E68BFA193}"/>
                  </a:ext>
                </a:extLst>
              </p:cNvPr>
              <p:cNvSpPr/>
              <p:nvPr/>
            </p:nvSpPr>
            <p:spPr bwMode="auto">
              <a:xfrm>
                <a:off x="2243895" y="2750843"/>
                <a:ext cx="658581" cy="441249"/>
              </a:xfrm>
              <a:prstGeom prst="wedgeEllipseCallout">
                <a:avLst>
                  <a:gd name="adj1" fmla="val -34332"/>
                  <a:gd name="adj2" fmla="val -77092"/>
                </a:avLst>
              </a:prstGeom>
              <a:solidFill>
                <a:schemeClr val="bg1"/>
              </a:solidFill>
              <a:ln w="19050">
                <a:solidFill>
                  <a:schemeClr val="bg1">
                    <a:lumMod val="85000"/>
                  </a:scheme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86" name="テキスト ボックス 485">
                <a:extLst>
                  <a:ext uri="{FF2B5EF4-FFF2-40B4-BE49-F238E27FC236}">
                    <a16:creationId xmlns:a16="http://schemas.microsoft.com/office/drawing/2014/main" id="{FC836019-B70A-49F9-AA0C-8A1FB2D540EE}"/>
                  </a:ext>
                </a:extLst>
              </p:cNvPr>
              <p:cNvSpPr txBox="1"/>
              <p:nvPr/>
            </p:nvSpPr>
            <p:spPr>
              <a:xfrm>
                <a:off x="2375001" y="2870655"/>
                <a:ext cx="411351" cy="18698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sz="12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モグモグ</a:t>
                </a:r>
              </a:p>
            </p:txBody>
          </p:sp>
        </p:grpSp>
      </p:grp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6545455A-E58B-47AB-A339-36B782A12922}"/>
              </a:ext>
            </a:extLst>
          </p:cNvPr>
          <p:cNvGrpSpPr/>
          <p:nvPr/>
        </p:nvGrpSpPr>
        <p:grpSpPr>
          <a:xfrm>
            <a:off x="7210605" y="1272211"/>
            <a:ext cx="1544031" cy="2263188"/>
            <a:chOff x="7210605" y="1272211"/>
            <a:chExt cx="1544031" cy="2263188"/>
          </a:xfrm>
        </p:grpSpPr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60F13503-F727-4AB6-B6D8-BE3E4FE2E98A}"/>
                </a:ext>
              </a:extLst>
            </p:cNvPr>
            <p:cNvGrpSpPr/>
            <p:nvPr/>
          </p:nvGrpSpPr>
          <p:grpSpPr>
            <a:xfrm>
              <a:off x="7341525" y="1272211"/>
              <a:ext cx="1136982" cy="2263188"/>
              <a:chOff x="7341525" y="1272211"/>
              <a:chExt cx="1136982" cy="2263188"/>
            </a:xfrm>
          </p:grpSpPr>
          <p:grpSp>
            <p:nvGrpSpPr>
              <p:cNvPr id="130" name="グループ化 129">
                <a:extLst>
                  <a:ext uri="{FF2B5EF4-FFF2-40B4-BE49-F238E27FC236}">
                    <a16:creationId xmlns:a16="http://schemas.microsoft.com/office/drawing/2014/main" id="{DF92CFA7-7A91-4ED0-9EB5-43AFD1B5DBBB}"/>
                  </a:ext>
                </a:extLst>
              </p:cNvPr>
              <p:cNvGrpSpPr/>
              <p:nvPr/>
            </p:nvGrpSpPr>
            <p:grpSpPr>
              <a:xfrm>
                <a:off x="7341525" y="1272211"/>
                <a:ext cx="1136982" cy="2263188"/>
                <a:chOff x="3900908" y="495110"/>
                <a:chExt cx="1136982" cy="2263188"/>
              </a:xfrm>
            </p:grpSpPr>
            <p:sp>
              <p:nvSpPr>
                <p:cNvPr id="152" name="片側の 2 つの角を丸めた四角形 144">
                  <a:extLst>
                    <a:ext uri="{FF2B5EF4-FFF2-40B4-BE49-F238E27FC236}">
                      <a16:creationId xmlns:a16="http://schemas.microsoft.com/office/drawing/2014/main" id="{87C22ABD-1470-41FB-BF9D-6213C8BAD005}"/>
                    </a:ext>
                  </a:extLst>
                </p:cNvPr>
                <p:cNvSpPr/>
                <p:nvPr/>
              </p:nvSpPr>
              <p:spPr>
                <a:xfrm>
                  <a:off x="3977037" y="1737372"/>
                  <a:ext cx="974009" cy="1020926"/>
                </a:xfrm>
                <a:prstGeom prst="round2SameRect">
                  <a:avLst>
                    <a:gd name="adj1" fmla="val 28536"/>
                    <a:gd name="adj2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3" name="フリーフォーム: 図形 152">
                  <a:extLst>
                    <a:ext uri="{FF2B5EF4-FFF2-40B4-BE49-F238E27FC236}">
                      <a16:creationId xmlns:a16="http://schemas.microsoft.com/office/drawing/2014/main" id="{BEFBD5D8-654D-4425-94DA-F9A84B39DD03}"/>
                    </a:ext>
                  </a:extLst>
                </p:cNvPr>
                <p:cNvSpPr/>
                <p:nvPr/>
              </p:nvSpPr>
              <p:spPr>
                <a:xfrm>
                  <a:off x="4230325" y="1498015"/>
                  <a:ext cx="467840" cy="38077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4" name="二等辺三角形 153">
                  <a:extLst>
                    <a:ext uri="{FF2B5EF4-FFF2-40B4-BE49-F238E27FC236}">
                      <a16:creationId xmlns:a16="http://schemas.microsoft.com/office/drawing/2014/main" id="{4704D3CC-DE04-4B95-8610-58696944A46B}"/>
                    </a:ext>
                  </a:extLst>
                </p:cNvPr>
                <p:cNvSpPr/>
                <p:nvPr/>
              </p:nvSpPr>
              <p:spPr>
                <a:xfrm rot="10800000">
                  <a:off x="4268116" y="1845960"/>
                  <a:ext cx="409782" cy="433630"/>
                </a:xfrm>
                <a:prstGeom prst="triangl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55" name="グループ化 154">
                  <a:extLst>
                    <a:ext uri="{FF2B5EF4-FFF2-40B4-BE49-F238E27FC236}">
                      <a16:creationId xmlns:a16="http://schemas.microsoft.com/office/drawing/2014/main" id="{A6759C75-737E-481D-BB08-D91112C23BCB}"/>
                    </a:ext>
                  </a:extLst>
                </p:cNvPr>
                <p:cNvGrpSpPr/>
                <p:nvPr/>
              </p:nvGrpSpPr>
              <p:grpSpPr>
                <a:xfrm>
                  <a:off x="3900908" y="495110"/>
                  <a:ext cx="1136982" cy="1150604"/>
                  <a:chOff x="4449879" y="2772559"/>
                  <a:chExt cx="834570" cy="844569"/>
                </a:xfrm>
              </p:grpSpPr>
              <p:sp>
                <p:nvSpPr>
                  <p:cNvPr id="168" name="円/楕円 708">
                    <a:extLst>
                      <a:ext uri="{FF2B5EF4-FFF2-40B4-BE49-F238E27FC236}">
                        <a16:creationId xmlns:a16="http://schemas.microsoft.com/office/drawing/2014/main" id="{B2699310-C8C6-4D85-B490-3C509452394B}"/>
                      </a:ext>
                    </a:extLst>
                  </p:cNvPr>
                  <p:cNvSpPr/>
                  <p:nvPr/>
                </p:nvSpPr>
                <p:spPr>
                  <a:xfrm>
                    <a:off x="4469464" y="2772559"/>
                    <a:ext cx="795397" cy="6342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95397" h="634204">
                        <a:moveTo>
                          <a:pt x="317102" y="0"/>
                        </a:moveTo>
                        <a:cubicBezTo>
                          <a:pt x="345067" y="0"/>
                          <a:pt x="372186" y="3620"/>
                          <a:pt x="397699" y="11623"/>
                        </a:cubicBezTo>
                        <a:cubicBezTo>
                          <a:pt x="423212" y="3620"/>
                          <a:pt x="450331" y="0"/>
                          <a:pt x="478295" y="0"/>
                        </a:cubicBezTo>
                        <a:cubicBezTo>
                          <a:pt x="653426" y="0"/>
                          <a:pt x="795397" y="141971"/>
                          <a:pt x="795397" y="317102"/>
                        </a:cubicBezTo>
                        <a:cubicBezTo>
                          <a:pt x="795397" y="492233"/>
                          <a:pt x="653426" y="634204"/>
                          <a:pt x="478295" y="634204"/>
                        </a:cubicBezTo>
                        <a:cubicBezTo>
                          <a:pt x="450331" y="634204"/>
                          <a:pt x="423212" y="630584"/>
                          <a:pt x="397699" y="622581"/>
                        </a:cubicBezTo>
                        <a:cubicBezTo>
                          <a:pt x="372186" y="630584"/>
                          <a:pt x="345067" y="634204"/>
                          <a:pt x="317102" y="634204"/>
                        </a:cubicBezTo>
                        <a:cubicBezTo>
                          <a:pt x="141971" y="634204"/>
                          <a:pt x="0" y="492233"/>
                          <a:pt x="0" y="317102"/>
                        </a:cubicBezTo>
                        <a:cubicBezTo>
                          <a:pt x="0" y="141971"/>
                          <a:pt x="141971" y="0"/>
                          <a:pt x="317102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69" name="グループ化 168">
                    <a:extLst>
                      <a:ext uri="{FF2B5EF4-FFF2-40B4-BE49-F238E27FC236}">
                        <a16:creationId xmlns:a16="http://schemas.microsoft.com/office/drawing/2014/main" id="{B74CE661-E5D0-487B-997D-2C24F25C1927}"/>
                      </a:ext>
                    </a:extLst>
                  </p:cNvPr>
                  <p:cNvGrpSpPr/>
                  <p:nvPr/>
                </p:nvGrpSpPr>
                <p:grpSpPr>
                  <a:xfrm>
                    <a:off x="4449879" y="2829728"/>
                    <a:ext cx="834570" cy="787400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176" name="グループ化 175">
                      <a:extLst>
                        <a:ext uri="{FF2B5EF4-FFF2-40B4-BE49-F238E27FC236}">
                          <a16:creationId xmlns:a16="http://schemas.microsoft.com/office/drawing/2014/main" id="{87EFA5C6-E99B-4BEC-83F5-75D5BC3F62E7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81" name="円/楕円 302">
                        <a:extLst>
                          <a:ext uri="{FF2B5EF4-FFF2-40B4-BE49-F238E27FC236}">
                            <a16:creationId xmlns:a16="http://schemas.microsoft.com/office/drawing/2014/main" id="{8B15DB8F-2F3E-4711-B3F2-03779997A64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82" name="円/楕円 303">
                        <a:extLst>
                          <a:ext uri="{FF2B5EF4-FFF2-40B4-BE49-F238E27FC236}">
                            <a16:creationId xmlns:a16="http://schemas.microsoft.com/office/drawing/2014/main" id="{99F1EBC5-E76B-4FF7-BAF3-2876606AF99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77" name="グループ化 176">
                      <a:extLst>
                        <a:ext uri="{FF2B5EF4-FFF2-40B4-BE49-F238E27FC236}">
                          <a16:creationId xmlns:a16="http://schemas.microsoft.com/office/drawing/2014/main" id="{5388BD59-90C5-4F96-A35C-46B17F84CD18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79" name="円/楕円 300">
                        <a:extLst>
                          <a:ext uri="{FF2B5EF4-FFF2-40B4-BE49-F238E27FC236}">
                            <a16:creationId xmlns:a16="http://schemas.microsoft.com/office/drawing/2014/main" id="{7D75DA83-E436-4409-A33D-0BF15FA121C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80" name="円/楕円 301">
                        <a:extLst>
                          <a:ext uri="{FF2B5EF4-FFF2-40B4-BE49-F238E27FC236}">
                            <a16:creationId xmlns:a16="http://schemas.microsoft.com/office/drawing/2014/main" id="{4A5B6F71-C215-40BA-9369-275971DF2AD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78" name="円/楕円 299">
                      <a:extLst>
                        <a:ext uri="{FF2B5EF4-FFF2-40B4-BE49-F238E27FC236}">
                          <a16:creationId xmlns:a16="http://schemas.microsoft.com/office/drawing/2014/main" id="{91CED25D-C53C-4C48-B75F-7C6F911AE5C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70" name="円/楕円 27">
                    <a:extLst>
                      <a:ext uri="{FF2B5EF4-FFF2-40B4-BE49-F238E27FC236}">
                        <a16:creationId xmlns:a16="http://schemas.microsoft.com/office/drawing/2014/main" id="{4E4722C8-EE9B-448A-84B0-5AA3940CCF47}"/>
                      </a:ext>
                    </a:extLst>
                  </p:cNvPr>
                  <p:cNvSpPr/>
                  <p:nvPr/>
                </p:nvSpPr>
                <p:spPr>
                  <a:xfrm>
                    <a:off x="4786911" y="3485243"/>
                    <a:ext cx="164516" cy="49701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  <a:gd name="connsiteX0" fmla="*/ 29 w 3210447"/>
                      <a:gd name="connsiteY0" fmla="*/ 196781 h 543066"/>
                      <a:gd name="connsiteX1" fmla="*/ 1639414 w 3210447"/>
                      <a:gd name="connsiteY1" fmla="*/ 0 h 543066"/>
                      <a:gd name="connsiteX2" fmla="*/ 3210447 w 3210447"/>
                      <a:gd name="connsiteY2" fmla="*/ 196781 h 543066"/>
                      <a:gd name="connsiteX3" fmla="*/ 1605238 w 3210447"/>
                      <a:gd name="connsiteY3" fmla="*/ 543066 h 543066"/>
                      <a:gd name="connsiteX4" fmla="*/ 29 w 3210447"/>
                      <a:gd name="connsiteY4" fmla="*/ 196781 h 5430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47" h="543066">
                        <a:moveTo>
                          <a:pt x="29" y="196781"/>
                        </a:moveTo>
                        <a:cubicBezTo>
                          <a:pt x="5725" y="106270"/>
                          <a:pt x="752882" y="0"/>
                          <a:pt x="1639414" y="0"/>
                        </a:cubicBezTo>
                        <a:cubicBezTo>
                          <a:pt x="2525946" y="0"/>
                          <a:pt x="3210447" y="105539"/>
                          <a:pt x="3210447" y="196781"/>
                        </a:cubicBezTo>
                        <a:cubicBezTo>
                          <a:pt x="3210447" y="288023"/>
                          <a:pt x="2491770" y="543066"/>
                          <a:pt x="1605238" y="543066"/>
                        </a:cubicBezTo>
                        <a:cubicBezTo>
                          <a:pt x="718706" y="543066"/>
                          <a:pt x="-5667" y="287292"/>
                          <a:pt x="29" y="196781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1" name="円/楕円 27">
                    <a:extLst>
                      <a:ext uri="{FF2B5EF4-FFF2-40B4-BE49-F238E27FC236}">
                        <a16:creationId xmlns:a16="http://schemas.microsoft.com/office/drawing/2014/main" id="{B63C73CB-4AB6-495E-AC6B-39D938055C6B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593212" y="3050602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2" name="円/楕円 27">
                    <a:extLst>
                      <a:ext uri="{FF2B5EF4-FFF2-40B4-BE49-F238E27FC236}">
                        <a16:creationId xmlns:a16="http://schemas.microsoft.com/office/drawing/2014/main" id="{5EA390D9-4100-42B0-BAFF-B87BC761576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999612" y="3050602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3" name="正方形/長方形 67">
                    <a:extLst>
                      <a:ext uri="{FF2B5EF4-FFF2-40B4-BE49-F238E27FC236}">
                        <a16:creationId xmlns:a16="http://schemas.microsoft.com/office/drawing/2014/main" id="{9660C525-2E92-4281-AA6E-B7F6B54D2582}"/>
                      </a:ext>
                    </a:extLst>
                  </p:cNvPr>
                  <p:cNvSpPr/>
                  <p:nvPr/>
                </p:nvSpPr>
                <p:spPr>
                  <a:xfrm>
                    <a:off x="4844104" y="3404590"/>
                    <a:ext cx="50129" cy="256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56" name="フリーフォーム: 図形 155">
                  <a:extLst>
                    <a:ext uri="{FF2B5EF4-FFF2-40B4-BE49-F238E27FC236}">
                      <a16:creationId xmlns:a16="http://schemas.microsoft.com/office/drawing/2014/main" id="{B432C850-4127-434C-9947-C4D9645E379B}"/>
                    </a:ext>
                  </a:extLst>
                </p:cNvPr>
                <p:cNvSpPr/>
                <p:nvPr/>
              </p:nvSpPr>
              <p:spPr>
                <a:xfrm>
                  <a:off x="4044609" y="525640"/>
                  <a:ext cx="851646" cy="312616"/>
                </a:xfrm>
                <a:custGeom>
                  <a:avLst/>
                  <a:gdLst>
                    <a:gd name="connsiteX0" fmla="*/ 425823 w 851646"/>
                    <a:gd name="connsiteY0" fmla="*/ 0 h 312616"/>
                    <a:gd name="connsiteX1" fmla="*/ 827162 w 851646"/>
                    <a:gd name="connsiteY1" fmla="*/ 241124 h 312616"/>
                    <a:gd name="connsiteX2" fmla="*/ 851646 w 851646"/>
                    <a:gd name="connsiteY2" fmla="*/ 312616 h 312616"/>
                    <a:gd name="connsiteX3" fmla="*/ 846055 w 851646"/>
                    <a:gd name="connsiteY3" fmla="*/ 310192 h 312616"/>
                    <a:gd name="connsiteX4" fmla="*/ 425823 w 851646"/>
                    <a:gd name="connsiteY4" fmla="*/ 242767 h 312616"/>
                    <a:gd name="connsiteX5" fmla="*/ 5592 w 851646"/>
                    <a:gd name="connsiteY5" fmla="*/ 310192 h 312616"/>
                    <a:gd name="connsiteX6" fmla="*/ 0 w 851646"/>
                    <a:gd name="connsiteY6" fmla="*/ 312616 h 312616"/>
                    <a:gd name="connsiteX7" fmla="*/ 24484 w 851646"/>
                    <a:gd name="connsiteY7" fmla="*/ 241124 h 312616"/>
                    <a:gd name="connsiteX8" fmla="*/ 425823 w 851646"/>
                    <a:gd name="connsiteY8" fmla="*/ 0 h 312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51646" h="312616">
                      <a:moveTo>
                        <a:pt x="425823" y="0"/>
                      </a:moveTo>
                      <a:cubicBezTo>
                        <a:pt x="606242" y="0"/>
                        <a:pt x="761040" y="99426"/>
                        <a:pt x="827162" y="241124"/>
                      </a:cubicBezTo>
                      <a:lnTo>
                        <a:pt x="851646" y="312616"/>
                      </a:lnTo>
                      <a:lnTo>
                        <a:pt x="846055" y="310192"/>
                      </a:lnTo>
                      <a:cubicBezTo>
                        <a:pt x="726097" y="267624"/>
                        <a:pt x="581486" y="242767"/>
                        <a:pt x="425823" y="242767"/>
                      </a:cubicBezTo>
                      <a:cubicBezTo>
                        <a:pt x="270160" y="242767"/>
                        <a:pt x="125549" y="267624"/>
                        <a:pt x="5592" y="310192"/>
                      </a:cubicBezTo>
                      <a:lnTo>
                        <a:pt x="0" y="312616"/>
                      </a:lnTo>
                      <a:lnTo>
                        <a:pt x="24484" y="241124"/>
                      </a:lnTo>
                      <a:cubicBezTo>
                        <a:pt x="90607" y="99426"/>
                        <a:pt x="245405" y="0"/>
                        <a:pt x="425823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57" name="グループ化 156">
                  <a:extLst>
                    <a:ext uri="{FF2B5EF4-FFF2-40B4-BE49-F238E27FC236}">
                      <a16:creationId xmlns:a16="http://schemas.microsoft.com/office/drawing/2014/main" id="{8BA81E1C-3898-4DBC-AA5F-7396735DBF20}"/>
                    </a:ext>
                  </a:extLst>
                </p:cNvPr>
                <p:cNvGrpSpPr/>
                <p:nvPr/>
              </p:nvGrpSpPr>
              <p:grpSpPr>
                <a:xfrm>
                  <a:off x="4125428" y="975743"/>
                  <a:ext cx="695496" cy="267467"/>
                  <a:chOff x="3646838" y="4046352"/>
                  <a:chExt cx="695496" cy="267467"/>
                </a:xfrm>
              </p:grpSpPr>
              <p:grpSp>
                <p:nvGrpSpPr>
                  <p:cNvPr id="158" name="グループ化 157">
                    <a:extLst>
                      <a:ext uri="{FF2B5EF4-FFF2-40B4-BE49-F238E27FC236}">
                        <a16:creationId xmlns:a16="http://schemas.microsoft.com/office/drawing/2014/main" id="{412B6C8A-E89A-4130-832D-E83D94769AE3}"/>
                      </a:ext>
                    </a:extLst>
                  </p:cNvPr>
                  <p:cNvGrpSpPr/>
                  <p:nvPr/>
                </p:nvGrpSpPr>
                <p:grpSpPr>
                  <a:xfrm>
                    <a:off x="3646838" y="4046352"/>
                    <a:ext cx="204959" cy="267467"/>
                    <a:chOff x="2896919" y="3691681"/>
                    <a:chExt cx="138000" cy="203092"/>
                  </a:xfrm>
                </p:grpSpPr>
                <p:sp>
                  <p:nvSpPr>
                    <p:cNvPr id="164" name="円/楕円 333">
                      <a:extLst>
                        <a:ext uri="{FF2B5EF4-FFF2-40B4-BE49-F238E27FC236}">
                          <a16:creationId xmlns:a16="http://schemas.microsoft.com/office/drawing/2014/main" id="{B7E338CC-0B52-43B0-BB9C-1297BCECEB3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691681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5" name="円/楕円 334">
                      <a:extLst>
                        <a:ext uri="{FF2B5EF4-FFF2-40B4-BE49-F238E27FC236}">
                          <a16:creationId xmlns:a16="http://schemas.microsoft.com/office/drawing/2014/main" id="{60C3DCAF-570A-485A-97B3-ED40350F227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715432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6" name="円/楕円 335">
                      <a:extLst>
                        <a:ext uri="{FF2B5EF4-FFF2-40B4-BE49-F238E27FC236}">
                          <a16:creationId xmlns:a16="http://schemas.microsoft.com/office/drawing/2014/main" id="{D879FC84-1F56-4E11-B04F-D6114417C3E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25803" y="3777166"/>
                      <a:ext cx="80235" cy="110483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7" name="円/楕円 335">
                      <a:extLst>
                        <a:ext uri="{FF2B5EF4-FFF2-40B4-BE49-F238E27FC236}">
                          <a16:creationId xmlns:a16="http://schemas.microsoft.com/office/drawing/2014/main" id="{F0B36967-4511-4BE4-8010-9126E5C916E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50529" y="3789586"/>
                      <a:ext cx="30784" cy="46321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59" name="グループ化 158">
                    <a:extLst>
                      <a:ext uri="{FF2B5EF4-FFF2-40B4-BE49-F238E27FC236}">
                        <a16:creationId xmlns:a16="http://schemas.microsoft.com/office/drawing/2014/main" id="{E9FE58B3-B371-4175-A00D-BBB802C82DA1}"/>
                      </a:ext>
                    </a:extLst>
                  </p:cNvPr>
                  <p:cNvGrpSpPr/>
                  <p:nvPr/>
                </p:nvGrpSpPr>
                <p:grpSpPr>
                  <a:xfrm>
                    <a:off x="4137375" y="4046352"/>
                    <a:ext cx="204959" cy="267467"/>
                    <a:chOff x="2896919" y="3691681"/>
                    <a:chExt cx="138000" cy="203092"/>
                  </a:xfrm>
                </p:grpSpPr>
                <p:sp>
                  <p:nvSpPr>
                    <p:cNvPr id="160" name="円/楕円 333">
                      <a:extLst>
                        <a:ext uri="{FF2B5EF4-FFF2-40B4-BE49-F238E27FC236}">
                          <a16:creationId xmlns:a16="http://schemas.microsoft.com/office/drawing/2014/main" id="{83719D86-5ABD-4145-B6B8-5B5E6CD8944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691681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1" name="円/楕円 334">
                      <a:extLst>
                        <a:ext uri="{FF2B5EF4-FFF2-40B4-BE49-F238E27FC236}">
                          <a16:creationId xmlns:a16="http://schemas.microsoft.com/office/drawing/2014/main" id="{FB088FE6-6D29-4091-943B-7C5FB535463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715432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2" name="円/楕円 335">
                      <a:extLst>
                        <a:ext uri="{FF2B5EF4-FFF2-40B4-BE49-F238E27FC236}">
                          <a16:creationId xmlns:a16="http://schemas.microsoft.com/office/drawing/2014/main" id="{6DB53028-4ED4-4F06-A33C-9ED9F17693D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25803" y="3777166"/>
                      <a:ext cx="80235" cy="110483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63" name="円/楕円 335">
                      <a:extLst>
                        <a:ext uri="{FF2B5EF4-FFF2-40B4-BE49-F238E27FC236}">
                          <a16:creationId xmlns:a16="http://schemas.microsoft.com/office/drawing/2014/main" id="{9EE56961-D658-441D-AA9B-C0302065F69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50529" y="3789586"/>
                      <a:ext cx="30784" cy="46321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</p:grpSp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7A7822D4-EFA7-4F6C-B5DC-31BFA88A5B95}"/>
                  </a:ext>
                </a:extLst>
              </p:cNvPr>
              <p:cNvSpPr/>
              <p:nvPr/>
            </p:nvSpPr>
            <p:spPr>
              <a:xfrm rot="10800000">
                <a:off x="7487224" y="2514473"/>
                <a:ext cx="831419" cy="578385"/>
              </a:xfrm>
              <a:custGeom>
                <a:avLst/>
                <a:gdLst>
                  <a:gd name="connsiteX0" fmla="*/ 629616 w 831419"/>
                  <a:gd name="connsiteY0" fmla="*/ 578385 h 578385"/>
                  <a:gd name="connsiteX1" fmla="*/ 574036 w 831419"/>
                  <a:gd name="connsiteY1" fmla="*/ 578385 h 578385"/>
                  <a:gd name="connsiteX2" fmla="*/ 409133 w 831419"/>
                  <a:gd name="connsiteY2" fmla="*/ 56263 h 578385"/>
                  <a:gd name="connsiteX3" fmla="*/ 244230 w 831419"/>
                  <a:gd name="connsiteY3" fmla="*/ 578385 h 578385"/>
                  <a:gd name="connsiteX4" fmla="*/ 211493 w 831419"/>
                  <a:gd name="connsiteY4" fmla="*/ 578385 h 578385"/>
                  <a:gd name="connsiteX5" fmla="*/ 14958 w 831419"/>
                  <a:gd name="connsiteY5" fmla="*/ 496978 h 578385"/>
                  <a:gd name="connsiteX6" fmla="*/ 0 w 831419"/>
                  <a:gd name="connsiteY6" fmla="*/ 478849 h 578385"/>
                  <a:gd name="connsiteX7" fmla="*/ 410674 w 831419"/>
                  <a:gd name="connsiteY7" fmla="*/ 0 h 578385"/>
                  <a:gd name="connsiteX8" fmla="*/ 831419 w 831419"/>
                  <a:gd name="connsiteY8" fmla="*/ 490593 h 578385"/>
                  <a:gd name="connsiteX9" fmla="*/ 826152 w 831419"/>
                  <a:gd name="connsiteY9" fmla="*/ 496978 h 578385"/>
                  <a:gd name="connsiteX10" fmla="*/ 629616 w 831419"/>
                  <a:gd name="connsiteY10" fmla="*/ 578385 h 578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31419" h="578385">
                    <a:moveTo>
                      <a:pt x="629616" y="578385"/>
                    </a:moveTo>
                    <a:lnTo>
                      <a:pt x="574036" y="578385"/>
                    </a:lnTo>
                    <a:lnTo>
                      <a:pt x="409133" y="56263"/>
                    </a:lnTo>
                    <a:lnTo>
                      <a:pt x="244230" y="578385"/>
                    </a:lnTo>
                    <a:lnTo>
                      <a:pt x="211493" y="578385"/>
                    </a:lnTo>
                    <a:cubicBezTo>
                      <a:pt x="134741" y="578385"/>
                      <a:pt x="65255" y="547275"/>
                      <a:pt x="14958" y="496978"/>
                    </a:cubicBezTo>
                    <a:lnTo>
                      <a:pt x="0" y="478849"/>
                    </a:lnTo>
                    <a:lnTo>
                      <a:pt x="410674" y="0"/>
                    </a:lnTo>
                    <a:lnTo>
                      <a:pt x="831419" y="490593"/>
                    </a:lnTo>
                    <a:lnTo>
                      <a:pt x="826152" y="496978"/>
                    </a:lnTo>
                    <a:cubicBezTo>
                      <a:pt x="775854" y="547275"/>
                      <a:pt x="706368" y="578385"/>
                      <a:pt x="629616" y="578385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B5F36496-51FF-4163-AB25-CDFA2BCFFF49}"/>
                  </a:ext>
                </a:extLst>
              </p:cNvPr>
              <p:cNvSpPr/>
              <p:nvPr/>
            </p:nvSpPr>
            <p:spPr>
              <a:xfrm rot="10800000">
                <a:off x="7520684" y="2568379"/>
                <a:ext cx="385893" cy="524479"/>
              </a:xfrm>
              <a:custGeom>
                <a:avLst/>
                <a:gdLst>
                  <a:gd name="connsiteX0" fmla="*/ 368324 w 385893"/>
                  <a:gd name="connsiteY0" fmla="*/ 524479 h 524479"/>
                  <a:gd name="connsiteX1" fmla="*/ 0 w 385893"/>
                  <a:gd name="connsiteY1" fmla="*/ 0 h 524479"/>
                  <a:gd name="connsiteX2" fmla="*/ 385893 w 385893"/>
                  <a:gd name="connsiteY2" fmla="*/ 510257 h 524479"/>
                  <a:gd name="connsiteX3" fmla="*/ 369292 w 385893"/>
                  <a:gd name="connsiteY3" fmla="*/ 523953 h 524479"/>
                  <a:gd name="connsiteX4" fmla="*/ 368324 w 385893"/>
                  <a:gd name="connsiteY4" fmla="*/ 524479 h 5244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5893" h="524479">
                    <a:moveTo>
                      <a:pt x="368324" y="524479"/>
                    </a:moveTo>
                    <a:lnTo>
                      <a:pt x="0" y="0"/>
                    </a:lnTo>
                    <a:lnTo>
                      <a:pt x="385893" y="510257"/>
                    </a:lnTo>
                    <a:lnTo>
                      <a:pt x="369292" y="523953"/>
                    </a:lnTo>
                    <a:lnTo>
                      <a:pt x="368324" y="524479"/>
                    </a:ln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94" name="四角形: 上の 2 つの角を丸める 347">
              <a:extLst>
                <a:ext uri="{FF2B5EF4-FFF2-40B4-BE49-F238E27FC236}">
                  <a16:creationId xmlns:a16="http://schemas.microsoft.com/office/drawing/2014/main" id="{1A9E13A8-8C55-4BB7-AD9E-89DD30DDB3B6}"/>
                </a:ext>
              </a:extLst>
            </p:cNvPr>
            <p:cNvSpPr/>
            <p:nvPr/>
          </p:nvSpPr>
          <p:spPr>
            <a:xfrm rot="7935662">
              <a:off x="8351624" y="2615286"/>
              <a:ext cx="251190" cy="519939"/>
            </a:xfrm>
            <a:custGeom>
              <a:avLst/>
              <a:gdLst>
                <a:gd name="connsiteX0" fmla="*/ 117103 w 234206"/>
                <a:gd name="connsiteY0" fmla="*/ 0 h 423943"/>
                <a:gd name="connsiteX1" fmla="*/ 117103 w 234206"/>
                <a:gd name="connsiteY1" fmla="*/ 0 h 423943"/>
                <a:gd name="connsiteX2" fmla="*/ 234206 w 234206"/>
                <a:gd name="connsiteY2" fmla="*/ 117103 h 423943"/>
                <a:gd name="connsiteX3" fmla="*/ 234206 w 234206"/>
                <a:gd name="connsiteY3" fmla="*/ 423943 h 423943"/>
                <a:gd name="connsiteX4" fmla="*/ 234206 w 234206"/>
                <a:gd name="connsiteY4" fmla="*/ 423943 h 423943"/>
                <a:gd name="connsiteX5" fmla="*/ 0 w 234206"/>
                <a:gd name="connsiteY5" fmla="*/ 423943 h 423943"/>
                <a:gd name="connsiteX6" fmla="*/ 0 w 234206"/>
                <a:gd name="connsiteY6" fmla="*/ 423943 h 423943"/>
                <a:gd name="connsiteX7" fmla="*/ 0 w 234206"/>
                <a:gd name="connsiteY7" fmla="*/ 117103 h 423943"/>
                <a:gd name="connsiteX8" fmla="*/ 117103 w 234206"/>
                <a:gd name="connsiteY8" fmla="*/ 0 h 423943"/>
                <a:gd name="connsiteX0" fmla="*/ 117103 w 234206"/>
                <a:gd name="connsiteY0" fmla="*/ 0 h 550844"/>
                <a:gd name="connsiteX1" fmla="*/ 117103 w 234206"/>
                <a:gd name="connsiteY1" fmla="*/ 0 h 550844"/>
                <a:gd name="connsiteX2" fmla="*/ 234206 w 234206"/>
                <a:gd name="connsiteY2" fmla="*/ 117103 h 550844"/>
                <a:gd name="connsiteX3" fmla="*/ 234206 w 234206"/>
                <a:gd name="connsiteY3" fmla="*/ 423943 h 550844"/>
                <a:gd name="connsiteX4" fmla="*/ 234206 w 234206"/>
                <a:gd name="connsiteY4" fmla="*/ 423943 h 550844"/>
                <a:gd name="connsiteX5" fmla="*/ 148631 w 234206"/>
                <a:gd name="connsiteY5" fmla="*/ 550844 h 550844"/>
                <a:gd name="connsiteX6" fmla="*/ 0 w 234206"/>
                <a:gd name="connsiteY6" fmla="*/ 423943 h 550844"/>
                <a:gd name="connsiteX7" fmla="*/ 0 w 234206"/>
                <a:gd name="connsiteY7" fmla="*/ 423943 h 550844"/>
                <a:gd name="connsiteX8" fmla="*/ 0 w 234206"/>
                <a:gd name="connsiteY8" fmla="*/ 117103 h 550844"/>
                <a:gd name="connsiteX9" fmla="*/ 117103 w 234206"/>
                <a:gd name="connsiteY9" fmla="*/ 0 h 550844"/>
                <a:gd name="connsiteX0" fmla="*/ 148631 w 240071"/>
                <a:gd name="connsiteY0" fmla="*/ 550844 h 642284"/>
                <a:gd name="connsiteX1" fmla="*/ 0 w 240071"/>
                <a:gd name="connsiteY1" fmla="*/ 423943 h 642284"/>
                <a:gd name="connsiteX2" fmla="*/ 0 w 240071"/>
                <a:gd name="connsiteY2" fmla="*/ 423943 h 642284"/>
                <a:gd name="connsiteX3" fmla="*/ 0 w 240071"/>
                <a:gd name="connsiteY3" fmla="*/ 117103 h 642284"/>
                <a:gd name="connsiteX4" fmla="*/ 117103 w 240071"/>
                <a:gd name="connsiteY4" fmla="*/ 0 h 642284"/>
                <a:gd name="connsiteX5" fmla="*/ 117103 w 240071"/>
                <a:gd name="connsiteY5" fmla="*/ 0 h 642284"/>
                <a:gd name="connsiteX6" fmla="*/ 234206 w 240071"/>
                <a:gd name="connsiteY6" fmla="*/ 117103 h 642284"/>
                <a:gd name="connsiteX7" fmla="*/ 234206 w 240071"/>
                <a:gd name="connsiteY7" fmla="*/ 423943 h 642284"/>
                <a:gd name="connsiteX8" fmla="*/ 234206 w 240071"/>
                <a:gd name="connsiteY8" fmla="*/ 423943 h 642284"/>
                <a:gd name="connsiteX9" fmla="*/ 240071 w 240071"/>
                <a:gd name="connsiteY9" fmla="*/ 642284 h 642284"/>
                <a:gd name="connsiteX0" fmla="*/ 0 w 240071"/>
                <a:gd name="connsiteY0" fmla="*/ 423943 h 642284"/>
                <a:gd name="connsiteX1" fmla="*/ 0 w 240071"/>
                <a:gd name="connsiteY1" fmla="*/ 423943 h 642284"/>
                <a:gd name="connsiteX2" fmla="*/ 0 w 240071"/>
                <a:gd name="connsiteY2" fmla="*/ 117103 h 642284"/>
                <a:gd name="connsiteX3" fmla="*/ 117103 w 240071"/>
                <a:gd name="connsiteY3" fmla="*/ 0 h 642284"/>
                <a:gd name="connsiteX4" fmla="*/ 117103 w 240071"/>
                <a:gd name="connsiteY4" fmla="*/ 0 h 642284"/>
                <a:gd name="connsiteX5" fmla="*/ 234206 w 240071"/>
                <a:gd name="connsiteY5" fmla="*/ 117103 h 642284"/>
                <a:gd name="connsiteX6" fmla="*/ 234206 w 240071"/>
                <a:gd name="connsiteY6" fmla="*/ 423943 h 642284"/>
                <a:gd name="connsiteX7" fmla="*/ 234206 w 240071"/>
                <a:gd name="connsiteY7" fmla="*/ 423943 h 642284"/>
                <a:gd name="connsiteX8" fmla="*/ 240071 w 240071"/>
                <a:gd name="connsiteY8" fmla="*/ 642284 h 642284"/>
                <a:gd name="connsiteX0" fmla="*/ 0 w 234206"/>
                <a:gd name="connsiteY0" fmla="*/ 423943 h 423943"/>
                <a:gd name="connsiteX1" fmla="*/ 0 w 234206"/>
                <a:gd name="connsiteY1" fmla="*/ 423943 h 423943"/>
                <a:gd name="connsiteX2" fmla="*/ 0 w 234206"/>
                <a:gd name="connsiteY2" fmla="*/ 117103 h 423943"/>
                <a:gd name="connsiteX3" fmla="*/ 117103 w 234206"/>
                <a:gd name="connsiteY3" fmla="*/ 0 h 423943"/>
                <a:gd name="connsiteX4" fmla="*/ 117103 w 234206"/>
                <a:gd name="connsiteY4" fmla="*/ 0 h 423943"/>
                <a:gd name="connsiteX5" fmla="*/ 234206 w 234206"/>
                <a:gd name="connsiteY5" fmla="*/ 117103 h 423943"/>
                <a:gd name="connsiteX6" fmla="*/ 234206 w 234206"/>
                <a:gd name="connsiteY6" fmla="*/ 423943 h 423943"/>
                <a:gd name="connsiteX7" fmla="*/ 234206 w 234206"/>
                <a:gd name="connsiteY7" fmla="*/ 423943 h 423943"/>
                <a:gd name="connsiteX0" fmla="*/ 0 w 237868"/>
                <a:gd name="connsiteY0" fmla="*/ 423943 h 423943"/>
                <a:gd name="connsiteX1" fmla="*/ 0 w 237868"/>
                <a:gd name="connsiteY1" fmla="*/ 423943 h 423943"/>
                <a:gd name="connsiteX2" fmla="*/ 0 w 237868"/>
                <a:gd name="connsiteY2" fmla="*/ 117103 h 423943"/>
                <a:gd name="connsiteX3" fmla="*/ 117103 w 237868"/>
                <a:gd name="connsiteY3" fmla="*/ 0 h 423943"/>
                <a:gd name="connsiteX4" fmla="*/ 117103 w 237868"/>
                <a:gd name="connsiteY4" fmla="*/ 0 h 423943"/>
                <a:gd name="connsiteX5" fmla="*/ 234206 w 237868"/>
                <a:gd name="connsiteY5" fmla="*/ 117103 h 423943"/>
                <a:gd name="connsiteX6" fmla="*/ 234206 w 237868"/>
                <a:gd name="connsiteY6" fmla="*/ 423943 h 423943"/>
                <a:gd name="connsiteX7" fmla="*/ 237868 w 237868"/>
                <a:gd name="connsiteY7" fmla="*/ 308713 h 423943"/>
                <a:gd name="connsiteX0" fmla="*/ 0 w 234206"/>
                <a:gd name="connsiteY0" fmla="*/ 423943 h 423943"/>
                <a:gd name="connsiteX1" fmla="*/ 0 w 234206"/>
                <a:gd name="connsiteY1" fmla="*/ 423943 h 423943"/>
                <a:gd name="connsiteX2" fmla="*/ 0 w 234206"/>
                <a:gd name="connsiteY2" fmla="*/ 117103 h 423943"/>
                <a:gd name="connsiteX3" fmla="*/ 117103 w 234206"/>
                <a:gd name="connsiteY3" fmla="*/ 0 h 423943"/>
                <a:gd name="connsiteX4" fmla="*/ 117103 w 234206"/>
                <a:gd name="connsiteY4" fmla="*/ 0 h 423943"/>
                <a:gd name="connsiteX5" fmla="*/ 234206 w 234206"/>
                <a:gd name="connsiteY5" fmla="*/ 117103 h 423943"/>
                <a:gd name="connsiteX6" fmla="*/ 234206 w 234206"/>
                <a:gd name="connsiteY6" fmla="*/ 423943 h 423943"/>
                <a:gd name="connsiteX0" fmla="*/ 0 w 242364"/>
                <a:gd name="connsiteY0" fmla="*/ 423943 h 423943"/>
                <a:gd name="connsiteX1" fmla="*/ 0 w 242364"/>
                <a:gd name="connsiteY1" fmla="*/ 423943 h 423943"/>
                <a:gd name="connsiteX2" fmla="*/ 0 w 242364"/>
                <a:gd name="connsiteY2" fmla="*/ 117103 h 423943"/>
                <a:gd name="connsiteX3" fmla="*/ 117103 w 242364"/>
                <a:gd name="connsiteY3" fmla="*/ 0 h 423943"/>
                <a:gd name="connsiteX4" fmla="*/ 117103 w 242364"/>
                <a:gd name="connsiteY4" fmla="*/ 0 h 423943"/>
                <a:gd name="connsiteX5" fmla="*/ 234206 w 242364"/>
                <a:gd name="connsiteY5" fmla="*/ 117103 h 423943"/>
                <a:gd name="connsiteX6" fmla="*/ 242364 w 242364"/>
                <a:gd name="connsiteY6" fmla="*/ 346845 h 423943"/>
                <a:gd name="connsiteX0" fmla="*/ 0 w 235037"/>
                <a:gd name="connsiteY0" fmla="*/ 423943 h 423943"/>
                <a:gd name="connsiteX1" fmla="*/ 0 w 235037"/>
                <a:gd name="connsiteY1" fmla="*/ 423943 h 423943"/>
                <a:gd name="connsiteX2" fmla="*/ 0 w 235037"/>
                <a:gd name="connsiteY2" fmla="*/ 117103 h 423943"/>
                <a:gd name="connsiteX3" fmla="*/ 117103 w 235037"/>
                <a:gd name="connsiteY3" fmla="*/ 0 h 423943"/>
                <a:gd name="connsiteX4" fmla="*/ 117103 w 235037"/>
                <a:gd name="connsiteY4" fmla="*/ 0 h 423943"/>
                <a:gd name="connsiteX5" fmla="*/ 234206 w 235037"/>
                <a:gd name="connsiteY5" fmla="*/ 117103 h 423943"/>
                <a:gd name="connsiteX6" fmla="*/ 235037 w 235037"/>
                <a:gd name="connsiteY6" fmla="*/ 304883 h 423943"/>
                <a:gd name="connsiteX0" fmla="*/ 0 w 249858"/>
                <a:gd name="connsiteY0" fmla="*/ 423943 h 423943"/>
                <a:gd name="connsiteX1" fmla="*/ 0 w 249858"/>
                <a:gd name="connsiteY1" fmla="*/ 423943 h 423943"/>
                <a:gd name="connsiteX2" fmla="*/ 0 w 249858"/>
                <a:gd name="connsiteY2" fmla="*/ 117103 h 423943"/>
                <a:gd name="connsiteX3" fmla="*/ 117103 w 249858"/>
                <a:gd name="connsiteY3" fmla="*/ 0 h 423943"/>
                <a:gd name="connsiteX4" fmla="*/ 117103 w 249858"/>
                <a:gd name="connsiteY4" fmla="*/ 0 h 423943"/>
                <a:gd name="connsiteX5" fmla="*/ 234206 w 249858"/>
                <a:gd name="connsiteY5" fmla="*/ 117103 h 423943"/>
                <a:gd name="connsiteX6" fmla="*/ 249858 w 249858"/>
                <a:gd name="connsiteY6" fmla="*/ 364995 h 423943"/>
                <a:gd name="connsiteX0" fmla="*/ 0 w 244864"/>
                <a:gd name="connsiteY0" fmla="*/ 423943 h 423943"/>
                <a:gd name="connsiteX1" fmla="*/ 0 w 244864"/>
                <a:gd name="connsiteY1" fmla="*/ 423943 h 423943"/>
                <a:gd name="connsiteX2" fmla="*/ 0 w 244864"/>
                <a:gd name="connsiteY2" fmla="*/ 117103 h 423943"/>
                <a:gd name="connsiteX3" fmla="*/ 117103 w 244864"/>
                <a:gd name="connsiteY3" fmla="*/ 0 h 423943"/>
                <a:gd name="connsiteX4" fmla="*/ 117103 w 244864"/>
                <a:gd name="connsiteY4" fmla="*/ 0 h 423943"/>
                <a:gd name="connsiteX5" fmla="*/ 234206 w 244864"/>
                <a:gd name="connsiteY5" fmla="*/ 117103 h 423943"/>
                <a:gd name="connsiteX6" fmla="*/ 244864 w 244864"/>
                <a:gd name="connsiteY6" fmla="*/ 398299 h 423943"/>
                <a:gd name="connsiteX0" fmla="*/ 0 w 244864"/>
                <a:gd name="connsiteY0" fmla="*/ 423943 h 519939"/>
                <a:gd name="connsiteX1" fmla="*/ 38383 w 244864"/>
                <a:gd name="connsiteY1" fmla="*/ 519939 h 519939"/>
                <a:gd name="connsiteX2" fmla="*/ 0 w 244864"/>
                <a:gd name="connsiteY2" fmla="*/ 117103 h 519939"/>
                <a:gd name="connsiteX3" fmla="*/ 117103 w 244864"/>
                <a:gd name="connsiteY3" fmla="*/ 0 h 519939"/>
                <a:gd name="connsiteX4" fmla="*/ 117103 w 244864"/>
                <a:gd name="connsiteY4" fmla="*/ 0 h 519939"/>
                <a:gd name="connsiteX5" fmla="*/ 234206 w 244864"/>
                <a:gd name="connsiteY5" fmla="*/ 117103 h 519939"/>
                <a:gd name="connsiteX6" fmla="*/ 244864 w 244864"/>
                <a:gd name="connsiteY6" fmla="*/ 398299 h 519939"/>
                <a:gd name="connsiteX0" fmla="*/ 0 w 251190"/>
                <a:gd name="connsiteY0" fmla="*/ 423943 h 519939"/>
                <a:gd name="connsiteX1" fmla="*/ 38383 w 251190"/>
                <a:gd name="connsiteY1" fmla="*/ 519939 h 519939"/>
                <a:gd name="connsiteX2" fmla="*/ 0 w 251190"/>
                <a:gd name="connsiteY2" fmla="*/ 117103 h 519939"/>
                <a:gd name="connsiteX3" fmla="*/ 117103 w 251190"/>
                <a:gd name="connsiteY3" fmla="*/ 0 h 519939"/>
                <a:gd name="connsiteX4" fmla="*/ 117103 w 251190"/>
                <a:gd name="connsiteY4" fmla="*/ 0 h 519939"/>
                <a:gd name="connsiteX5" fmla="*/ 234206 w 251190"/>
                <a:gd name="connsiteY5" fmla="*/ 117103 h 519939"/>
                <a:gd name="connsiteX6" fmla="*/ 251190 w 251190"/>
                <a:gd name="connsiteY6" fmla="*/ 310711 h 519939"/>
                <a:gd name="connsiteX0" fmla="*/ 38383 w 251190"/>
                <a:gd name="connsiteY0" fmla="*/ 519939 h 519939"/>
                <a:gd name="connsiteX1" fmla="*/ 0 w 251190"/>
                <a:gd name="connsiteY1" fmla="*/ 117103 h 519939"/>
                <a:gd name="connsiteX2" fmla="*/ 117103 w 251190"/>
                <a:gd name="connsiteY2" fmla="*/ 0 h 519939"/>
                <a:gd name="connsiteX3" fmla="*/ 117103 w 251190"/>
                <a:gd name="connsiteY3" fmla="*/ 0 h 519939"/>
                <a:gd name="connsiteX4" fmla="*/ 234206 w 251190"/>
                <a:gd name="connsiteY4" fmla="*/ 117103 h 519939"/>
                <a:gd name="connsiteX5" fmla="*/ 251190 w 251190"/>
                <a:gd name="connsiteY5" fmla="*/ 310711 h 519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1190" h="519939">
                  <a:moveTo>
                    <a:pt x="38383" y="519939"/>
                  </a:moveTo>
                  <a:lnTo>
                    <a:pt x="0" y="117103"/>
                  </a:lnTo>
                  <a:cubicBezTo>
                    <a:pt x="0" y="52429"/>
                    <a:pt x="52429" y="0"/>
                    <a:pt x="117103" y="0"/>
                  </a:cubicBezTo>
                  <a:lnTo>
                    <a:pt x="117103" y="0"/>
                  </a:lnTo>
                  <a:cubicBezTo>
                    <a:pt x="181777" y="0"/>
                    <a:pt x="234206" y="52429"/>
                    <a:pt x="234206" y="117103"/>
                  </a:cubicBezTo>
                  <a:lnTo>
                    <a:pt x="251190" y="310711"/>
                  </a:lnTo>
                </a:path>
              </a:pathLst>
            </a:custGeom>
            <a:solidFill>
              <a:schemeClr val="bg1">
                <a:lumMod val="9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90" name="フリーフォーム: 図形 389">
              <a:extLst>
                <a:ext uri="{FF2B5EF4-FFF2-40B4-BE49-F238E27FC236}">
                  <a16:creationId xmlns:a16="http://schemas.microsoft.com/office/drawing/2014/main" id="{B43F9CEB-0467-49B3-920F-78AF720FE2DA}"/>
                </a:ext>
              </a:extLst>
            </p:cNvPr>
            <p:cNvSpPr/>
            <p:nvPr/>
          </p:nvSpPr>
          <p:spPr>
            <a:xfrm>
              <a:off x="7442200" y="1850151"/>
              <a:ext cx="947729" cy="600950"/>
            </a:xfrm>
            <a:custGeom>
              <a:avLst/>
              <a:gdLst>
                <a:gd name="connsiteX0" fmla="*/ 5113 w 946143"/>
                <a:gd name="connsiteY0" fmla="*/ 0 h 682796"/>
                <a:gd name="connsiteX1" fmla="*/ 12195 w 946143"/>
                <a:gd name="connsiteY1" fmla="*/ 22934 h 682796"/>
                <a:gd name="connsiteX2" fmla="*/ 58662 w 946143"/>
                <a:gd name="connsiteY2" fmla="*/ 113119 h 682796"/>
                <a:gd name="connsiteX3" fmla="*/ 118496 w 946143"/>
                <a:gd name="connsiteY3" fmla="*/ 195049 h 682796"/>
                <a:gd name="connsiteX4" fmla="*/ 125866 w 946143"/>
                <a:gd name="connsiteY4" fmla="*/ 202107 h 682796"/>
                <a:gd name="connsiteX5" fmla="*/ 156973 w 946143"/>
                <a:gd name="connsiteY5" fmla="*/ 203457 h 682796"/>
                <a:gd name="connsiteX6" fmla="*/ 470315 w 946143"/>
                <a:gd name="connsiteY6" fmla="*/ 233840 h 682796"/>
                <a:gd name="connsiteX7" fmla="*/ 781490 w 946143"/>
                <a:gd name="connsiteY7" fmla="*/ 203457 h 682796"/>
                <a:gd name="connsiteX8" fmla="*/ 820669 w 946143"/>
                <a:gd name="connsiteY8" fmla="*/ 201731 h 682796"/>
                <a:gd name="connsiteX9" fmla="*/ 827647 w 946143"/>
                <a:gd name="connsiteY9" fmla="*/ 195049 h 682796"/>
                <a:gd name="connsiteX10" fmla="*/ 887481 w 946143"/>
                <a:gd name="connsiteY10" fmla="*/ 113119 h 682796"/>
                <a:gd name="connsiteX11" fmla="*/ 933948 w 946143"/>
                <a:gd name="connsiteY11" fmla="*/ 22934 h 682796"/>
                <a:gd name="connsiteX12" fmla="*/ 941030 w 946143"/>
                <a:gd name="connsiteY12" fmla="*/ 0 h 682796"/>
                <a:gd name="connsiteX13" fmla="*/ 946143 w 946143"/>
                <a:gd name="connsiteY13" fmla="*/ 57619 h 682796"/>
                <a:gd name="connsiteX14" fmla="*/ 937079 w 946143"/>
                <a:gd name="connsiteY14" fmla="*/ 114797 h 682796"/>
                <a:gd name="connsiteX15" fmla="*/ 905916 w 946143"/>
                <a:gd name="connsiteY15" fmla="*/ 211345 h 682796"/>
                <a:gd name="connsiteX16" fmla="*/ 898385 w 946143"/>
                <a:gd name="connsiteY16" fmla="*/ 225517 h 682796"/>
                <a:gd name="connsiteX17" fmla="*/ 900869 w 946143"/>
                <a:gd name="connsiteY17" fmla="*/ 227418 h 682796"/>
                <a:gd name="connsiteX18" fmla="*/ 909748 w 946143"/>
                <a:gd name="connsiteY18" fmla="*/ 263167 h 682796"/>
                <a:gd name="connsiteX19" fmla="*/ 465695 w 946143"/>
                <a:gd name="connsiteY19" fmla="*/ 682796 h 682796"/>
                <a:gd name="connsiteX20" fmla="*/ 26548 w 946143"/>
                <a:gd name="connsiteY20" fmla="*/ 263167 h 682796"/>
                <a:gd name="connsiteX21" fmla="*/ 35613 w 946143"/>
                <a:gd name="connsiteY21" fmla="*/ 227418 h 682796"/>
                <a:gd name="connsiteX22" fmla="*/ 45015 w 946143"/>
                <a:gd name="connsiteY22" fmla="*/ 220356 h 682796"/>
                <a:gd name="connsiteX23" fmla="*/ 40227 w 946143"/>
                <a:gd name="connsiteY23" fmla="*/ 211345 h 682796"/>
                <a:gd name="connsiteX24" fmla="*/ 9064 w 946143"/>
                <a:gd name="connsiteY24" fmla="*/ 114797 h 682796"/>
                <a:gd name="connsiteX25" fmla="*/ 0 w 946143"/>
                <a:gd name="connsiteY25" fmla="*/ 57619 h 682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946143" h="682796">
                  <a:moveTo>
                    <a:pt x="5113" y="0"/>
                  </a:moveTo>
                  <a:lnTo>
                    <a:pt x="12195" y="22934"/>
                  </a:lnTo>
                  <a:cubicBezTo>
                    <a:pt x="24228" y="52042"/>
                    <a:pt x="39809" y="82593"/>
                    <a:pt x="58662" y="113119"/>
                  </a:cubicBezTo>
                  <a:cubicBezTo>
                    <a:pt x="77516" y="143645"/>
                    <a:pt x="97857" y="171256"/>
                    <a:pt x="118496" y="195049"/>
                  </a:cubicBezTo>
                  <a:lnTo>
                    <a:pt x="125866" y="202107"/>
                  </a:lnTo>
                  <a:lnTo>
                    <a:pt x="156973" y="203457"/>
                  </a:lnTo>
                  <a:cubicBezTo>
                    <a:pt x="237429" y="211141"/>
                    <a:pt x="348370" y="233840"/>
                    <a:pt x="470315" y="233840"/>
                  </a:cubicBezTo>
                  <a:cubicBezTo>
                    <a:pt x="592259" y="233840"/>
                    <a:pt x="702118" y="211141"/>
                    <a:pt x="781490" y="203457"/>
                  </a:cubicBezTo>
                  <a:lnTo>
                    <a:pt x="820669" y="201731"/>
                  </a:lnTo>
                  <a:lnTo>
                    <a:pt x="827647" y="195049"/>
                  </a:lnTo>
                  <a:cubicBezTo>
                    <a:pt x="848286" y="171256"/>
                    <a:pt x="868627" y="143645"/>
                    <a:pt x="887481" y="113119"/>
                  </a:cubicBezTo>
                  <a:cubicBezTo>
                    <a:pt x="906334" y="82593"/>
                    <a:pt x="921915" y="52042"/>
                    <a:pt x="933948" y="22934"/>
                  </a:cubicBezTo>
                  <a:lnTo>
                    <a:pt x="941030" y="0"/>
                  </a:lnTo>
                  <a:lnTo>
                    <a:pt x="946143" y="57619"/>
                  </a:lnTo>
                  <a:lnTo>
                    <a:pt x="937079" y="114797"/>
                  </a:lnTo>
                  <a:cubicBezTo>
                    <a:pt x="928735" y="149692"/>
                    <a:pt x="918066" y="182285"/>
                    <a:pt x="905916" y="211345"/>
                  </a:cubicBezTo>
                  <a:lnTo>
                    <a:pt x="898385" y="225517"/>
                  </a:lnTo>
                  <a:lnTo>
                    <a:pt x="900869" y="227418"/>
                  </a:lnTo>
                  <a:cubicBezTo>
                    <a:pt x="906693" y="236432"/>
                    <a:pt x="909748" y="248152"/>
                    <a:pt x="909748" y="263167"/>
                  </a:cubicBezTo>
                  <a:cubicBezTo>
                    <a:pt x="909748" y="383292"/>
                    <a:pt x="709584" y="682796"/>
                    <a:pt x="465695" y="682796"/>
                  </a:cubicBezTo>
                  <a:cubicBezTo>
                    <a:pt x="221807" y="682796"/>
                    <a:pt x="26548" y="383292"/>
                    <a:pt x="26548" y="263167"/>
                  </a:cubicBezTo>
                  <a:cubicBezTo>
                    <a:pt x="26548" y="248152"/>
                    <a:pt x="29671" y="236432"/>
                    <a:pt x="35613" y="227418"/>
                  </a:cubicBezTo>
                  <a:lnTo>
                    <a:pt x="45015" y="220356"/>
                  </a:lnTo>
                  <a:lnTo>
                    <a:pt x="40227" y="211345"/>
                  </a:lnTo>
                  <a:cubicBezTo>
                    <a:pt x="28077" y="182285"/>
                    <a:pt x="17408" y="149692"/>
                    <a:pt x="9064" y="114797"/>
                  </a:cubicBezTo>
                  <a:lnTo>
                    <a:pt x="0" y="5761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91" name="月 390">
              <a:extLst>
                <a:ext uri="{FF2B5EF4-FFF2-40B4-BE49-F238E27FC236}">
                  <a16:creationId xmlns:a16="http://schemas.microsoft.com/office/drawing/2014/main" id="{39C611EB-A6D6-4BA3-9DCB-1AC8478F707F}"/>
                </a:ext>
              </a:extLst>
            </p:cNvPr>
            <p:cNvSpPr/>
            <p:nvPr/>
          </p:nvSpPr>
          <p:spPr>
            <a:xfrm>
              <a:off x="7422108" y="1459115"/>
              <a:ext cx="86406" cy="1056696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92" name="月 391">
              <a:extLst>
                <a:ext uri="{FF2B5EF4-FFF2-40B4-BE49-F238E27FC236}">
                  <a16:creationId xmlns:a16="http://schemas.microsoft.com/office/drawing/2014/main" id="{EA1B0DF3-FEB0-4198-A3A4-747D14768565}"/>
                </a:ext>
              </a:extLst>
            </p:cNvPr>
            <p:cNvSpPr/>
            <p:nvPr/>
          </p:nvSpPr>
          <p:spPr>
            <a:xfrm flipH="1">
              <a:off x="8322499" y="1459115"/>
              <a:ext cx="77331" cy="1056696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393" name="グループ化 392">
              <a:extLst>
                <a:ext uri="{FF2B5EF4-FFF2-40B4-BE49-F238E27FC236}">
                  <a16:creationId xmlns:a16="http://schemas.microsoft.com/office/drawing/2014/main" id="{851CB500-AE6F-423E-A1DF-6732F2B3770A}"/>
                </a:ext>
              </a:extLst>
            </p:cNvPr>
            <p:cNvGrpSpPr/>
            <p:nvPr/>
          </p:nvGrpSpPr>
          <p:grpSpPr>
            <a:xfrm rot="1083458">
              <a:off x="8231192" y="2095495"/>
              <a:ext cx="490076" cy="988139"/>
              <a:chOff x="2230060" y="2091242"/>
              <a:chExt cx="525494" cy="1059553"/>
            </a:xfrm>
          </p:grpSpPr>
          <p:sp>
            <p:nvSpPr>
              <p:cNvPr id="401" name="フリーフォーム: 図形 400">
                <a:extLst>
                  <a:ext uri="{FF2B5EF4-FFF2-40B4-BE49-F238E27FC236}">
                    <a16:creationId xmlns:a16="http://schemas.microsoft.com/office/drawing/2014/main" id="{1B70455B-47D3-490D-AD15-E3DB94E6B31E}"/>
                  </a:ext>
                </a:extLst>
              </p:cNvPr>
              <p:cNvSpPr/>
              <p:nvPr/>
            </p:nvSpPr>
            <p:spPr>
              <a:xfrm rot="940447">
                <a:off x="2230060" y="2091242"/>
                <a:ext cx="281929" cy="330613"/>
              </a:xfrm>
              <a:custGeom>
                <a:avLst/>
                <a:gdLst>
                  <a:gd name="connsiteX0" fmla="*/ 81954 w 233265"/>
                  <a:gd name="connsiteY0" fmla="*/ 20 h 290593"/>
                  <a:gd name="connsiteX1" fmla="*/ 96118 w 233265"/>
                  <a:gd name="connsiteY1" fmla="*/ 6739 h 290593"/>
                  <a:gd name="connsiteX2" fmla="*/ 161362 w 233265"/>
                  <a:gd name="connsiteY2" fmla="*/ 81026 h 290593"/>
                  <a:gd name="connsiteX3" fmla="*/ 185655 w 233265"/>
                  <a:gd name="connsiteY3" fmla="*/ 81026 h 290593"/>
                  <a:gd name="connsiteX4" fmla="*/ 218953 w 233265"/>
                  <a:gd name="connsiteY4" fmla="*/ 114324 h 290593"/>
                  <a:gd name="connsiteX5" fmla="*/ 218953 w 233265"/>
                  <a:gd name="connsiteY5" fmla="*/ 151177 h 290593"/>
                  <a:gd name="connsiteX6" fmla="*/ 229179 w 233265"/>
                  <a:gd name="connsiteY6" fmla="*/ 169310 h 290593"/>
                  <a:gd name="connsiteX7" fmla="*/ 200812 w 233265"/>
                  <a:gd name="connsiteY7" fmla="*/ 266779 h 290593"/>
                  <a:gd name="connsiteX8" fmla="*/ 72082 w 233265"/>
                  <a:gd name="connsiteY8" fmla="*/ 261042 h 290593"/>
                  <a:gd name="connsiteX9" fmla="*/ 5779 w 233265"/>
                  <a:gd name="connsiteY9" fmla="*/ 185550 h 290593"/>
                  <a:gd name="connsiteX10" fmla="*/ 8713 w 233265"/>
                  <a:gd name="connsiteY10" fmla="*/ 151076 h 290593"/>
                  <a:gd name="connsiteX11" fmla="*/ 26463 w 233265"/>
                  <a:gd name="connsiteY11" fmla="*/ 144756 h 290593"/>
                  <a:gd name="connsiteX12" fmla="*/ 21214 w 233265"/>
                  <a:gd name="connsiteY12" fmla="*/ 128564 h 290593"/>
                  <a:gd name="connsiteX13" fmla="*/ 30198 w 233265"/>
                  <a:gd name="connsiteY13" fmla="*/ 110942 h 290593"/>
                  <a:gd name="connsiteX14" fmla="*/ 57881 w 233265"/>
                  <a:gd name="connsiteY14" fmla="*/ 99922 h 290593"/>
                  <a:gd name="connsiteX15" fmla="*/ 60815 w 233265"/>
                  <a:gd name="connsiteY15" fmla="*/ 65448 h 290593"/>
                  <a:gd name="connsiteX16" fmla="*/ 78704 w 233265"/>
                  <a:gd name="connsiteY16" fmla="*/ 59079 h 290593"/>
                  <a:gd name="connsiteX17" fmla="*/ 64266 w 233265"/>
                  <a:gd name="connsiteY17" fmla="*/ 34715 h 290593"/>
                  <a:gd name="connsiteX18" fmla="*/ 66758 w 233265"/>
                  <a:gd name="connsiteY18" fmla="*/ 5431 h 290593"/>
                  <a:gd name="connsiteX19" fmla="*/ 81954 w 233265"/>
                  <a:gd name="connsiteY19" fmla="*/ 20 h 290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3265" h="290593">
                    <a:moveTo>
                      <a:pt x="81954" y="20"/>
                    </a:moveTo>
                    <a:cubicBezTo>
                      <a:pt x="87268" y="257"/>
                      <a:pt x="92409" y="2515"/>
                      <a:pt x="96118" y="6739"/>
                    </a:cubicBezTo>
                    <a:lnTo>
                      <a:pt x="161362" y="81026"/>
                    </a:lnTo>
                    <a:lnTo>
                      <a:pt x="185655" y="81026"/>
                    </a:lnTo>
                    <a:cubicBezTo>
                      <a:pt x="204045" y="81026"/>
                      <a:pt x="218953" y="95934"/>
                      <a:pt x="218953" y="114324"/>
                    </a:cubicBezTo>
                    <a:lnTo>
                      <a:pt x="218953" y="151177"/>
                    </a:lnTo>
                    <a:lnTo>
                      <a:pt x="229179" y="169310"/>
                    </a:lnTo>
                    <a:cubicBezTo>
                      <a:pt x="239719" y="202691"/>
                      <a:pt x="229736" y="241376"/>
                      <a:pt x="200812" y="266779"/>
                    </a:cubicBezTo>
                    <a:cubicBezTo>
                      <a:pt x="162246" y="300650"/>
                      <a:pt x="104613" y="298082"/>
                      <a:pt x="72082" y="261042"/>
                    </a:cubicBezTo>
                    <a:lnTo>
                      <a:pt x="5779" y="185550"/>
                    </a:lnTo>
                    <a:cubicBezTo>
                      <a:pt x="-2955" y="175605"/>
                      <a:pt x="-1641" y="160170"/>
                      <a:pt x="8713" y="151076"/>
                    </a:cubicBezTo>
                    <a:lnTo>
                      <a:pt x="26463" y="144756"/>
                    </a:lnTo>
                    <a:lnTo>
                      <a:pt x="21214" y="128564"/>
                    </a:lnTo>
                    <a:cubicBezTo>
                      <a:pt x="21767" y="122066"/>
                      <a:pt x="24087" y="115716"/>
                      <a:pt x="30198" y="110942"/>
                    </a:cubicBezTo>
                    <a:cubicBezTo>
                      <a:pt x="36310" y="106169"/>
                      <a:pt x="52778" y="107504"/>
                      <a:pt x="57881" y="99922"/>
                    </a:cubicBezTo>
                    <a:cubicBezTo>
                      <a:pt x="49146" y="89977"/>
                      <a:pt x="50460" y="74542"/>
                      <a:pt x="60815" y="65448"/>
                    </a:cubicBezTo>
                    <a:cubicBezTo>
                      <a:pt x="65992" y="60901"/>
                      <a:pt x="72449" y="58799"/>
                      <a:pt x="78704" y="59079"/>
                    </a:cubicBezTo>
                    <a:lnTo>
                      <a:pt x="64266" y="34715"/>
                    </a:lnTo>
                    <a:cubicBezTo>
                      <a:pt x="56846" y="26267"/>
                      <a:pt x="57962" y="13156"/>
                      <a:pt x="66758" y="5431"/>
                    </a:cubicBezTo>
                    <a:cubicBezTo>
                      <a:pt x="71156" y="1568"/>
                      <a:pt x="76641" y="-217"/>
                      <a:pt x="81954" y="2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2" name="四角形: 上の 2 つの角を丸める 401">
                <a:extLst>
                  <a:ext uri="{FF2B5EF4-FFF2-40B4-BE49-F238E27FC236}">
                    <a16:creationId xmlns:a16="http://schemas.microsoft.com/office/drawing/2014/main" id="{7A234A54-B4A9-4992-B903-760499B92CFF}"/>
                  </a:ext>
                </a:extLst>
              </p:cNvPr>
              <p:cNvSpPr/>
              <p:nvPr/>
            </p:nvSpPr>
            <p:spPr>
              <a:xfrm rot="9124084">
                <a:off x="2504422" y="2413844"/>
                <a:ext cx="251132" cy="736951"/>
              </a:xfrm>
              <a:prstGeom prst="round2SameRect">
                <a:avLst>
                  <a:gd name="adj1" fmla="val 50000"/>
                  <a:gd name="adj2" fmla="val 20578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bg1">
                    <a:lumMod val="85000"/>
                  </a:scheme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3" name="四角形: 上の 2 つの角を丸める 402">
                <a:extLst>
                  <a:ext uri="{FF2B5EF4-FFF2-40B4-BE49-F238E27FC236}">
                    <a16:creationId xmlns:a16="http://schemas.microsoft.com/office/drawing/2014/main" id="{7FCCEEE3-7CE4-4DF7-AF83-4892C4E284CD}"/>
                  </a:ext>
                </a:extLst>
              </p:cNvPr>
              <p:cNvSpPr/>
              <p:nvPr/>
            </p:nvSpPr>
            <p:spPr>
              <a:xfrm rot="9124084">
                <a:off x="2349130" y="2386786"/>
                <a:ext cx="191049" cy="91006"/>
              </a:xfrm>
              <a:prstGeom prst="round2SameRect">
                <a:avLst>
                  <a:gd name="adj1" fmla="val 11874"/>
                  <a:gd name="adj2" fmla="val 20578"/>
                </a:avLst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532F26F7-B662-42BF-B602-CF741892C7CF}"/>
                </a:ext>
              </a:extLst>
            </p:cNvPr>
            <p:cNvGrpSpPr/>
            <p:nvPr/>
          </p:nvGrpSpPr>
          <p:grpSpPr>
            <a:xfrm rot="20940070">
              <a:off x="7210605" y="2264180"/>
              <a:ext cx="758247" cy="1054558"/>
              <a:chOff x="7198007" y="2346532"/>
              <a:chExt cx="758247" cy="1054558"/>
            </a:xfrm>
          </p:grpSpPr>
          <p:grpSp>
            <p:nvGrpSpPr>
              <p:cNvPr id="404" name="グループ化 403">
                <a:extLst>
                  <a:ext uri="{FF2B5EF4-FFF2-40B4-BE49-F238E27FC236}">
                    <a16:creationId xmlns:a16="http://schemas.microsoft.com/office/drawing/2014/main" id="{865D73A2-F240-4A16-B0F6-C8940234A363}"/>
                  </a:ext>
                </a:extLst>
              </p:cNvPr>
              <p:cNvGrpSpPr/>
              <p:nvPr/>
            </p:nvGrpSpPr>
            <p:grpSpPr>
              <a:xfrm>
                <a:off x="7261374" y="2346532"/>
                <a:ext cx="694880" cy="366617"/>
                <a:chOff x="4289550" y="2335919"/>
                <a:chExt cx="744807" cy="392958"/>
              </a:xfrm>
            </p:grpSpPr>
            <p:sp>
              <p:nvSpPr>
                <p:cNvPr id="405" name="フリーフォーム: 図形 404">
                  <a:extLst>
                    <a:ext uri="{FF2B5EF4-FFF2-40B4-BE49-F238E27FC236}">
                      <a16:creationId xmlns:a16="http://schemas.microsoft.com/office/drawing/2014/main" id="{DBDC7136-E1B2-4CB0-9E3F-01CF7EE8513D}"/>
                    </a:ext>
                  </a:extLst>
                </p:cNvPr>
                <p:cNvSpPr/>
                <p:nvPr/>
              </p:nvSpPr>
              <p:spPr>
                <a:xfrm rot="19985499">
                  <a:off x="4296209" y="2375661"/>
                  <a:ext cx="710527" cy="25975"/>
                </a:xfrm>
                <a:custGeom>
                  <a:avLst/>
                  <a:gdLst>
                    <a:gd name="connsiteX0" fmla="*/ 24682 w 1131980"/>
                    <a:gd name="connsiteY0" fmla="*/ 0 h 66584"/>
                    <a:gd name="connsiteX1" fmla="*/ 1131980 w 1131980"/>
                    <a:gd name="connsiteY1" fmla="*/ 37898 h 66584"/>
                    <a:gd name="connsiteX2" fmla="*/ 1131980 w 1131980"/>
                    <a:gd name="connsiteY2" fmla="*/ 66584 h 66584"/>
                    <a:gd name="connsiteX3" fmla="*/ 0 w 1131980"/>
                    <a:gd name="connsiteY3" fmla="*/ 66584 h 66584"/>
                    <a:gd name="connsiteX4" fmla="*/ 0 w 1131980"/>
                    <a:gd name="connsiteY4" fmla="*/ 23408 h 66584"/>
                    <a:gd name="connsiteX5" fmla="*/ 24682 w 1131980"/>
                    <a:gd name="connsiteY5" fmla="*/ 0 h 66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31980" h="66584">
                      <a:moveTo>
                        <a:pt x="24682" y="0"/>
                      </a:moveTo>
                      <a:lnTo>
                        <a:pt x="1131980" y="37898"/>
                      </a:lnTo>
                      <a:lnTo>
                        <a:pt x="1131980" y="66584"/>
                      </a:lnTo>
                      <a:lnTo>
                        <a:pt x="0" y="66584"/>
                      </a:lnTo>
                      <a:lnTo>
                        <a:pt x="0" y="23408"/>
                      </a:lnTo>
                      <a:cubicBezTo>
                        <a:pt x="0" y="10480"/>
                        <a:pt x="11050" y="0"/>
                        <a:pt x="24682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6" name="フリーフォーム: 図形 405">
                  <a:extLst>
                    <a:ext uri="{FF2B5EF4-FFF2-40B4-BE49-F238E27FC236}">
                      <a16:creationId xmlns:a16="http://schemas.microsoft.com/office/drawing/2014/main" id="{A9ED19B6-A091-492F-A25D-ED67C03C2681}"/>
                    </a:ext>
                  </a:extLst>
                </p:cNvPr>
                <p:cNvSpPr/>
                <p:nvPr/>
              </p:nvSpPr>
              <p:spPr>
                <a:xfrm rot="20186294">
                  <a:off x="4323830" y="2434420"/>
                  <a:ext cx="710527" cy="25975"/>
                </a:xfrm>
                <a:custGeom>
                  <a:avLst/>
                  <a:gdLst>
                    <a:gd name="connsiteX0" fmla="*/ 0 w 1131980"/>
                    <a:gd name="connsiteY0" fmla="*/ 0 h 66584"/>
                    <a:gd name="connsiteX1" fmla="*/ 1131980 w 1131980"/>
                    <a:gd name="connsiteY1" fmla="*/ 0 h 66584"/>
                    <a:gd name="connsiteX2" fmla="*/ 1131980 w 1131980"/>
                    <a:gd name="connsiteY2" fmla="*/ 28685 h 66584"/>
                    <a:gd name="connsiteX3" fmla="*/ 24682 w 1131980"/>
                    <a:gd name="connsiteY3" fmla="*/ 66584 h 66584"/>
                    <a:gd name="connsiteX4" fmla="*/ 0 w 1131980"/>
                    <a:gd name="connsiteY4" fmla="*/ 43175 h 66584"/>
                    <a:gd name="connsiteX5" fmla="*/ 0 w 1131980"/>
                    <a:gd name="connsiteY5" fmla="*/ 0 h 66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31980" h="66584">
                      <a:moveTo>
                        <a:pt x="0" y="0"/>
                      </a:moveTo>
                      <a:lnTo>
                        <a:pt x="1131980" y="0"/>
                      </a:lnTo>
                      <a:lnTo>
                        <a:pt x="1131980" y="28685"/>
                      </a:lnTo>
                      <a:lnTo>
                        <a:pt x="24682" y="66584"/>
                      </a:lnTo>
                      <a:cubicBezTo>
                        <a:pt x="11050" y="66584"/>
                        <a:pt x="0" y="56103"/>
                        <a:pt x="0" y="43175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7" name="フリーフォーム: 図形 406">
                  <a:extLst>
                    <a:ext uri="{FF2B5EF4-FFF2-40B4-BE49-F238E27FC236}">
                      <a16:creationId xmlns:a16="http://schemas.microsoft.com/office/drawing/2014/main" id="{C98A7F55-C479-4AFA-B96E-21A22E65ADBB}"/>
                    </a:ext>
                  </a:extLst>
                </p:cNvPr>
                <p:cNvSpPr/>
                <p:nvPr/>
              </p:nvSpPr>
              <p:spPr>
                <a:xfrm rot="3821507">
                  <a:off x="4494206" y="2543728"/>
                  <a:ext cx="137740" cy="123146"/>
                </a:xfrm>
                <a:custGeom>
                  <a:avLst/>
                  <a:gdLst>
                    <a:gd name="connsiteX0" fmla="*/ 0 w 214631"/>
                    <a:gd name="connsiteY0" fmla="*/ 18860 h 191891"/>
                    <a:gd name="connsiteX1" fmla="*/ 18860 w 214631"/>
                    <a:gd name="connsiteY1" fmla="*/ 0 h 191891"/>
                    <a:gd name="connsiteX2" fmla="*/ 54923 w 214631"/>
                    <a:gd name="connsiteY2" fmla="*/ 0 h 191891"/>
                    <a:gd name="connsiteX3" fmla="*/ 59951 w 214631"/>
                    <a:gd name="connsiteY3" fmla="*/ 2083 h 191891"/>
                    <a:gd name="connsiteX4" fmla="*/ 62849 w 214631"/>
                    <a:gd name="connsiteY4" fmla="*/ 1316 h 191891"/>
                    <a:gd name="connsiteX5" fmla="*/ 178581 w 214631"/>
                    <a:gd name="connsiteY5" fmla="*/ 16926 h 191891"/>
                    <a:gd name="connsiteX6" fmla="*/ 214253 w 214631"/>
                    <a:gd name="connsiteY6" fmla="*/ 63722 h 191891"/>
                    <a:gd name="connsiteX7" fmla="*/ 214252 w 214631"/>
                    <a:gd name="connsiteY7" fmla="*/ 63720 h 191891"/>
                    <a:gd name="connsiteX8" fmla="*/ 167457 w 214631"/>
                    <a:gd name="connsiteY8" fmla="*/ 99392 h 191891"/>
                    <a:gd name="connsiteX9" fmla="*/ 73783 w 214631"/>
                    <a:gd name="connsiteY9" fmla="*/ 86757 h 191891"/>
                    <a:gd name="connsiteX10" fmla="*/ 73783 w 214631"/>
                    <a:gd name="connsiteY10" fmla="*/ 154999 h 191891"/>
                    <a:gd name="connsiteX11" fmla="*/ 36891 w 214631"/>
                    <a:gd name="connsiteY11" fmla="*/ 191891 h 191891"/>
                    <a:gd name="connsiteX12" fmla="*/ 36892 w 214631"/>
                    <a:gd name="connsiteY12" fmla="*/ 191890 h 191891"/>
                    <a:gd name="connsiteX13" fmla="*/ 0 w 214631"/>
                    <a:gd name="connsiteY13" fmla="*/ 154998 h 1918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14631" h="191891">
                      <a:moveTo>
                        <a:pt x="0" y="18860"/>
                      </a:moveTo>
                      <a:cubicBezTo>
                        <a:pt x="0" y="8444"/>
                        <a:pt x="8444" y="0"/>
                        <a:pt x="18860" y="0"/>
                      </a:cubicBezTo>
                      <a:lnTo>
                        <a:pt x="54923" y="0"/>
                      </a:lnTo>
                      <a:lnTo>
                        <a:pt x="59951" y="2083"/>
                      </a:lnTo>
                      <a:lnTo>
                        <a:pt x="62849" y="1316"/>
                      </a:lnTo>
                      <a:lnTo>
                        <a:pt x="178581" y="16926"/>
                      </a:lnTo>
                      <a:cubicBezTo>
                        <a:pt x="201354" y="19998"/>
                        <a:pt x="217325" y="40949"/>
                        <a:pt x="214253" y="63722"/>
                      </a:cubicBezTo>
                      <a:lnTo>
                        <a:pt x="214252" y="63720"/>
                      </a:lnTo>
                      <a:cubicBezTo>
                        <a:pt x="211181" y="86493"/>
                        <a:pt x="190230" y="102464"/>
                        <a:pt x="167457" y="99392"/>
                      </a:cubicBezTo>
                      <a:lnTo>
                        <a:pt x="73783" y="86757"/>
                      </a:lnTo>
                      <a:lnTo>
                        <a:pt x="73783" y="154999"/>
                      </a:lnTo>
                      <a:cubicBezTo>
                        <a:pt x="73783" y="175374"/>
                        <a:pt x="57266" y="191891"/>
                        <a:pt x="36891" y="191891"/>
                      </a:cubicBezTo>
                      <a:lnTo>
                        <a:pt x="36892" y="191890"/>
                      </a:lnTo>
                      <a:cubicBezTo>
                        <a:pt x="16517" y="191890"/>
                        <a:pt x="0" y="175373"/>
                        <a:pt x="0" y="15499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8" name="フリーフォーム: 図形 407">
                  <a:extLst>
                    <a:ext uri="{FF2B5EF4-FFF2-40B4-BE49-F238E27FC236}">
                      <a16:creationId xmlns:a16="http://schemas.microsoft.com/office/drawing/2014/main" id="{1455D233-192F-4889-A0B7-D3BDF9F2A389}"/>
                    </a:ext>
                  </a:extLst>
                </p:cNvPr>
                <p:cNvSpPr/>
                <p:nvPr/>
              </p:nvSpPr>
              <p:spPr>
                <a:xfrm rot="13368148">
                  <a:off x="4514133" y="2335919"/>
                  <a:ext cx="69599" cy="219537"/>
                </a:xfrm>
                <a:custGeom>
                  <a:avLst/>
                  <a:gdLst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106125 w 108452"/>
                    <a:gd name="connsiteY10" fmla="*/ 173438 h 342089"/>
                    <a:gd name="connsiteX11" fmla="*/ 108262 w 108452"/>
                    <a:gd name="connsiteY11" fmla="*/ 187298 h 342089"/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106125 w 108452"/>
                    <a:gd name="connsiteY10" fmla="*/ 173438 h 342089"/>
                    <a:gd name="connsiteX11" fmla="*/ 77784 w 108452"/>
                    <a:gd name="connsiteY11" fmla="*/ 311996 h 342089"/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77784 w 108452"/>
                    <a:gd name="connsiteY10" fmla="*/ 311996 h 342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8452" h="342089">
                      <a:moveTo>
                        <a:pt x="77784" y="311996"/>
                      </a:moveTo>
                      <a:cubicBezTo>
                        <a:pt x="72611" y="333161"/>
                        <a:pt x="51260" y="346126"/>
                        <a:pt x="30094" y="340952"/>
                      </a:cubicBezTo>
                      <a:cubicBezTo>
                        <a:pt x="8928" y="335779"/>
                        <a:pt x="-4037" y="314428"/>
                        <a:pt x="1137" y="293262"/>
                      </a:cubicBezTo>
                      <a:lnTo>
                        <a:pt x="30962" y="171233"/>
                      </a:lnTo>
                      <a:lnTo>
                        <a:pt x="29548" y="167820"/>
                      </a:lnTo>
                      <a:lnTo>
                        <a:pt x="29548" y="20169"/>
                      </a:lnTo>
                      <a:cubicBezTo>
                        <a:pt x="29548" y="9030"/>
                        <a:pt x="38578" y="0"/>
                        <a:pt x="49717" y="0"/>
                      </a:cubicBezTo>
                      <a:lnTo>
                        <a:pt x="88283" y="0"/>
                      </a:lnTo>
                      <a:cubicBezTo>
                        <a:pt x="99422" y="0"/>
                        <a:pt x="108452" y="9030"/>
                        <a:pt x="108452" y="20169"/>
                      </a:cubicBezTo>
                      <a:lnTo>
                        <a:pt x="108452" y="167820"/>
                      </a:lnTo>
                      <a:lnTo>
                        <a:pt x="77784" y="31199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7" name="フリーフォーム: 図形 416">
                  <a:extLst>
                    <a:ext uri="{FF2B5EF4-FFF2-40B4-BE49-F238E27FC236}">
                      <a16:creationId xmlns:a16="http://schemas.microsoft.com/office/drawing/2014/main" id="{6C80615A-5F58-4E82-A8DE-98C7C7700DDE}"/>
                    </a:ext>
                  </a:extLst>
                </p:cNvPr>
                <p:cNvSpPr/>
                <p:nvPr/>
              </p:nvSpPr>
              <p:spPr>
                <a:xfrm rot="4226554">
                  <a:off x="4365288" y="2369884"/>
                  <a:ext cx="283255" cy="434732"/>
                </a:xfrm>
                <a:custGeom>
                  <a:avLst/>
                  <a:gdLst>
                    <a:gd name="connsiteX0" fmla="*/ 15 w 455637"/>
                    <a:gd name="connsiteY0" fmla="*/ 40554 h 677413"/>
                    <a:gd name="connsiteX1" fmla="*/ 38349 w 455637"/>
                    <a:gd name="connsiteY1" fmla="*/ 15 h 677413"/>
                    <a:gd name="connsiteX2" fmla="*/ 78889 w 455637"/>
                    <a:gd name="connsiteY2" fmla="*/ 38349 h 677413"/>
                    <a:gd name="connsiteX3" fmla="*/ 82211 w 455637"/>
                    <a:gd name="connsiteY3" fmla="*/ 157185 h 677413"/>
                    <a:gd name="connsiteX4" fmla="*/ 135374 w 455637"/>
                    <a:gd name="connsiteY4" fmla="*/ 238263 h 677413"/>
                    <a:gd name="connsiteX5" fmla="*/ 143936 w 455637"/>
                    <a:gd name="connsiteY5" fmla="*/ 232041 h 677413"/>
                    <a:gd name="connsiteX6" fmla="*/ 143936 w 455637"/>
                    <a:gd name="connsiteY6" fmla="*/ 192525 h 677413"/>
                    <a:gd name="connsiteX7" fmla="*/ 162797 w 455637"/>
                    <a:gd name="connsiteY7" fmla="*/ 173665 h 677413"/>
                    <a:gd name="connsiteX8" fmla="*/ 198859 w 455637"/>
                    <a:gd name="connsiteY8" fmla="*/ 173665 h 677413"/>
                    <a:gd name="connsiteX9" fmla="*/ 203887 w 455637"/>
                    <a:gd name="connsiteY9" fmla="*/ 175748 h 677413"/>
                    <a:gd name="connsiteX10" fmla="*/ 206785 w 455637"/>
                    <a:gd name="connsiteY10" fmla="*/ 174980 h 677413"/>
                    <a:gd name="connsiteX11" fmla="*/ 215949 w 455637"/>
                    <a:gd name="connsiteY11" fmla="*/ 176216 h 677413"/>
                    <a:gd name="connsiteX12" fmla="*/ 217562 w 455637"/>
                    <a:gd name="connsiteY12" fmla="*/ 174893 h 677413"/>
                    <a:gd name="connsiteX13" fmla="*/ 248326 w 455637"/>
                    <a:gd name="connsiteY13" fmla="*/ 164291 h 677413"/>
                    <a:gd name="connsiteX14" fmla="*/ 287874 w 455637"/>
                    <a:gd name="connsiteY14" fmla="*/ 183567 h 677413"/>
                    <a:gd name="connsiteX15" fmla="*/ 289330 w 455637"/>
                    <a:gd name="connsiteY15" fmla="*/ 185211 h 677413"/>
                    <a:gd name="connsiteX16" fmla="*/ 294389 w 455637"/>
                    <a:gd name="connsiteY16" fmla="*/ 186210 h 677413"/>
                    <a:gd name="connsiteX17" fmla="*/ 384105 w 455637"/>
                    <a:gd name="connsiteY17" fmla="*/ 245969 h 677413"/>
                    <a:gd name="connsiteX18" fmla="*/ 394004 w 455637"/>
                    <a:gd name="connsiteY18" fmla="*/ 295359 h 677413"/>
                    <a:gd name="connsiteX19" fmla="*/ 394004 w 455637"/>
                    <a:gd name="connsiteY19" fmla="*/ 295358 h 677413"/>
                    <a:gd name="connsiteX20" fmla="*/ 344614 w 455637"/>
                    <a:gd name="connsiteY20" fmla="*/ 305257 h 677413"/>
                    <a:gd name="connsiteX21" fmla="*/ 276327 w 455637"/>
                    <a:gd name="connsiteY21" fmla="*/ 259773 h 677413"/>
                    <a:gd name="connsiteX22" fmla="*/ 272054 w 455637"/>
                    <a:gd name="connsiteY22" fmla="*/ 268539 h 677413"/>
                    <a:gd name="connsiteX23" fmla="*/ 433101 w 455637"/>
                    <a:gd name="connsiteY23" fmla="*/ 490156 h 677413"/>
                    <a:gd name="connsiteX24" fmla="*/ 407027 w 455637"/>
                    <a:gd name="connsiteY24" fmla="*/ 654878 h 677413"/>
                    <a:gd name="connsiteX25" fmla="*/ 407027 w 455637"/>
                    <a:gd name="connsiteY25" fmla="*/ 654876 h 677413"/>
                    <a:gd name="connsiteX26" fmla="*/ 242306 w 455637"/>
                    <a:gd name="connsiteY26" fmla="*/ 628803 h 677413"/>
                    <a:gd name="connsiteX27" fmla="*/ 68845 w 455637"/>
                    <a:gd name="connsiteY27" fmla="*/ 387237 h 677413"/>
                    <a:gd name="connsiteX28" fmla="*/ 51427 w 455637"/>
                    <a:gd name="connsiteY28" fmla="*/ 299266 h 677413"/>
                    <a:gd name="connsiteX29" fmla="*/ 12224 w 455637"/>
                    <a:gd name="connsiteY29" fmla="*/ 194347 h 677413"/>
                    <a:gd name="connsiteX30" fmla="*/ 10177 w 455637"/>
                    <a:gd name="connsiteY30" fmla="*/ 183569 h 677413"/>
                    <a:gd name="connsiteX31" fmla="*/ 3603 w 455637"/>
                    <a:gd name="connsiteY31" fmla="*/ 168872 h 677413"/>
                    <a:gd name="connsiteX0" fmla="*/ 15 w 455637"/>
                    <a:gd name="connsiteY0" fmla="*/ 40554 h 677413"/>
                    <a:gd name="connsiteX1" fmla="*/ 38349 w 455637"/>
                    <a:gd name="connsiteY1" fmla="*/ 15 h 677413"/>
                    <a:gd name="connsiteX2" fmla="*/ 78889 w 455637"/>
                    <a:gd name="connsiteY2" fmla="*/ 38349 h 677413"/>
                    <a:gd name="connsiteX3" fmla="*/ 82211 w 455637"/>
                    <a:gd name="connsiteY3" fmla="*/ 157185 h 677413"/>
                    <a:gd name="connsiteX4" fmla="*/ 135374 w 455637"/>
                    <a:gd name="connsiteY4" fmla="*/ 238263 h 677413"/>
                    <a:gd name="connsiteX5" fmla="*/ 143936 w 455637"/>
                    <a:gd name="connsiteY5" fmla="*/ 192525 h 677413"/>
                    <a:gd name="connsiteX6" fmla="*/ 162797 w 455637"/>
                    <a:gd name="connsiteY6" fmla="*/ 173665 h 677413"/>
                    <a:gd name="connsiteX7" fmla="*/ 198859 w 455637"/>
                    <a:gd name="connsiteY7" fmla="*/ 173665 h 677413"/>
                    <a:gd name="connsiteX8" fmla="*/ 203887 w 455637"/>
                    <a:gd name="connsiteY8" fmla="*/ 175748 h 677413"/>
                    <a:gd name="connsiteX9" fmla="*/ 206785 w 455637"/>
                    <a:gd name="connsiteY9" fmla="*/ 174980 h 677413"/>
                    <a:gd name="connsiteX10" fmla="*/ 215949 w 455637"/>
                    <a:gd name="connsiteY10" fmla="*/ 176216 h 677413"/>
                    <a:gd name="connsiteX11" fmla="*/ 217562 w 455637"/>
                    <a:gd name="connsiteY11" fmla="*/ 174893 h 677413"/>
                    <a:gd name="connsiteX12" fmla="*/ 248326 w 455637"/>
                    <a:gd name="connsiteY12" fmla="*/ 164291 h 677413"/>
                    <a:gd name="connsiteX13" fmla="*/ 287874 w 455637"/>
                    <a:gd name="connsiteY13" fmla="*/ 183567 h 677413"/>
                    <a:gd name="connsiteX14" fmla="*/ 289330 w 455637"/>
                    <a:gd name="connsiteY14" fmla="*/ 185211 h 677413"/>
                    <a:gd name="connsiteX15" fmla="*/ 294389 w 455637"/>
                    <a:gd name="connsiteY15" fmla="*/ 186210 h 677413"/>
                    <a:gd name="connsiteX16" fmla="*/ 384105 w 455637"/>
                    <a:gd name="connsiteY16" fmla="*/ 245969 h 677413"/>
                    <a:gd name="connsiteX17" fmla="*/ 394004 w 455637"/>
                    <a:gd name="connsiteY17" fmla="*/ 295359 h 677413"/>
                    <a:gd name="connsiteX18" fmla="*/ 394004 w 455637"/>
                    <a:gd name="connsiteY18" fmla="*/ 295358 h 677413"/>
                    <a:gd name="connsiteX19" fmla="*/ 344614 w 455637"/>
                    <a:gd name="connsiteY19" fmla="*/ 305257 h 677413"/>
                    <a:gd name="connsiteX20" fmla="*/ 276327 w 455637"/>
                    <a:gd name="connsiteY20" fmla="*/ 259773 h 677413"/>
                    <a:gd name="connsiteX21" fmla="*/ 272054 w 455637"/>
                    <a:gd name="connsiteY21" fmla="*/ 268539 h 677413"/>
                    <a:gd name="connsiteX22" fmla="*/ 433101 w 455637"/>
                    <a:gd name="connsiteY22" fmla="*/ 490156 h 677413"/>
                    <a:gd name="connsiteX23" fmla="*/ 407027 w 455637"/>
                    <a:gd name="connsiteY23" fmla="*/ 654878 h 677413"/>
                    <a:gd name="connsiteX24" fmla="*/ 407027 w 455637"/>
                    <a:gd name="connsiteY24" fmla="*/ 654876 h 677413"/>
                    <a:gd name="connsiteX25" fmla="*/ 242306 w 455637"/>
                    <a:gd name="connsiteY25" fmla="*/ 628803 h 677413"/>
                    <a:gd name="connsiteX26" fmla="*/ 68845 w 455637"/>
                    <a:gd name="connsiteY26" fmla="*/ 387237 h 677413"/>
                    <a:gd name="connsiteX27" fmla="*/ 51427 w 455637"/>
                    <a:gd name="connsiteY27" fmla="*/ 299266 h 677413"/>
                    <a:gd name="connsiteX28" fmla="*/ 12224 w 455637"/>
                    <a:gd name="connsiteY28" fmla="*/ 194347 h 677413"/>
                    <a:gd name="connsiteX29" fmla="*/ 10177 w 455637"/>
                    <a:gd name="connsiteY29" fmla="*/ 183569 h 677413"/>
                    <a:gd name="connsiteX30" fmla="*/ 3603 w 455637"/>
                    <a:gd name="connsiteY30" fmla="*/ 168872 h 677413"/>
                    <a:gd name="connsiteX31" fmla="*/ 15 w 455637"/>
                    <a:gd name="connsiteY31" fmla="*/ 40554 h 677413"/>
                    <a:gd name="connsiteX0" fmla="*/ 15 w 441378"/>
                    <a:gd name="connsiteY0" fmla="*/ 40554 h 677413"/>
                    <a:gd name="connsiteX1" fmla="*/ 38349 w 441378"/>
                    <a:gd name="connsiteY1" fmla="*/ 15 h 677413"/>
                    <a:gd name="connsiteX2" fmla="*/ 78889 w 441378"/>
                    <a:gd name="connsiteY2" fmla="*/ 38349 h 677413"/>
                    <a:gd name="connsiteX3" fmla="*/ 82211 w 441378"/>
                    <a:gd name="connsiteY3" fmla="*/ 157185 h 677413"/>
                    <a:gd name="connsiteX4" fmla="*/ 135374 w 441378"/>
                    <a:gd name="connsiteY4" fmla="*/ 238263 h 677413"/>
                    <a:gd name="connsiteX5" fmla="*/ 143936 w 441378"/>
                    <a:gd name="connsiteY5" fmla="*/ 192525 h 677413"/>
                    <a:gd name="connsiteX6" fmla="*/ 162797 w 441378"/>
                    <a:gd name="connsiteY6" fmla="*/ 173665 h 677413"/>
                    <a:gd name="connsiteX7" fmla="*/ 198859 w 441378"/>
                    <a:gd name="connsiteY7" fmla="*/ 173665 h 677413"/>
                    <a:gd name="connsiteX8" fmla="*/ 203887 w 441378"/>
                    <a:gd name="connsiteY8" fmla="*/ 175748 h 677413"/>
                    <a:gd name="connsiteX9" fmla="*/ 206785 w 441378"/>
                    <a:gd name="connsiteY9" fmla="*/ 174980 h 677413"/>
                    <a:gd name="connsiteX10" fmla="*/ 215949 w 441378"/>
                    <a:gd name="connsiteY10" fmla="*/ 176216 h 677413"/>
                    <a:gd name="connsiteX11" fmla="*/ 217562 w 441378"/>
                    <a:gd name="connsiteY11" fmla="*/ 174893 h 677413"/>
                    <a:gd name="connsiteX12" fmla="*/ 248326 w 441378"/>
                    <a:gd name="connsiteY12" fmla="*/ 164291 h 677413"/>
                    <a:gd name="connsiteX13" fmla="*/ 287874 w 441378"/>
                    <a:gd name="connsiteY13" fmla="*/ 183567 h 677413"/>
                    <a:gd name="connsiteX14" fmla="*/ 289330 w 441378"/>
                    <a:gd name="connsiteY14" fmla="*/ 185211 h 677413"/>
                    <a:gd name="connsiteX15" fmla="*/ 294389 w 441378"/>
                    <a:gd name="connsiteY15" fmla="*/ 186210 h 677413"/>
                    <a:gd name="connsiteX16" fmla="*/ 384105 w 441378"/>
                    <a:gd name="connsiteY16" fmla="*/ 245969 h 677413"/>
                    <a:gd name="connsiteX17" fmla="*/ 394004 w 441378"/>
                    <a:gd name="connsiteY17" fmla="*/ 295359 h 677413"/>
                    <a:gd name="connsiteX18" fmla="*/ 394004 w 441378"/>
                    <a:gd name="connsiteY18" fmla="*/ 295358 h 677413"/>
                    <a:gd name="connsiteX19" fmla="*/ 344614 w 441378"/>
                    <a:gd name="connsiteY19" fmla="*/ 305257 h 677413"/>
                    <a:gd name="connsiteX20" fmla="*/ 276327 w 441378"/>
                    <a:gd name="connsiteY20" fmla="*/ 259773 h 677413"/>
                    <a:gd name="connsiteX21" fmla="*/ 272054 w 441378"/>
                    <a:gd name="connsiteY21" fmla="*/ 268539 h 677413"/>
                    <a:gd name="connsiteX22" fmla="*/ 407083 w 441378"/>
                    <a:gd name="connsiteY22" fmla="*/ 428986 h 677413"/>
                    <a:gd name="connsiteX23" fmla="*/ 407027 w 441378"/>
                    <a:gd name="connsiteY23" fmla="*/ 654878 h 677413"/>
                    <a:gd name="connsiteX24" fmla="*/ 407027 w 441378"/>
                    <a:gd name="connsiteY24" fmla="*/ 654876 h 677413"/>
                    <a:gd name="connsiteX25" fmla="*/ 242306 w 441378"/>
                    <a:gd name="connsiteY25" fmla="*/ 628803 h 677413"/>
                    <a:gd name="connsiteX26" fmla="*/ 68845 w 441378"/>
                    <a:gd name="connsiteY26" fmla="*/ 387237 h 677413"/>
                    <a:gd name="connsiteX27" fmla="*/ 51427 w 441378"/>
                    <a:gd name="connsiteY27" fmla="*/ 299266 h 677413"/>
                    <a:gd name="connsiteX28" fmla="*/ 12224 w 441378"/>
                    <a:gd name="connsiteY28" fmla="*/ 194347 h 677413"/>
                    <a:gd name="connsiteX29" fmla="*/ 10177 w 441378"/>
                    <a:gd name="connsiteY29" fmla="*/ 183569 h 677413"/>
                    <a:gd name="connsiteX30" fmla="*/ 3603 w 441378"/>
                    <a:gd name="connsiteY30" fmla="*/ 168872 h 677413"/>
                    <a:gd name="connsiteX31" fmla="*/ 15 w 441378"/>
                    <a:gd name="connsiteY31" fmla="*/ 40554 h 677413"/>
                    <a:gd name="connsiteX0" fmla="*/ 15 w 441378"/>
                    <a:gd name="connsiteY0" fmla="*/ 40554 h 677413"/>
                    <a:gd name="connsiteX1" fmla="*/ 38349 w 441378"/>
                    <a:gd name="connsiteY1" fmla="*/ 15 h 677413"/>
                    <a:gd name="connsiteX2" fmla="*/ 78889 w 441378"/>
                    <a:gd name="connsiteY2" fmla="*/ 38349 h 677413"/>
                    <a:gd name="connsiteX3" fmla="*/ 82211 w 441378"/>
                    <a:gd name="connsiteY3" fmla="*/ 157185 h 677413"/>
                    <a:gd name="connsiteX4" fmla="*/ 135374 w 441378"/>
                    <a:gd name="connsiteY4" fmla="*/ 238263 h 677413"/>
                    <a:gd name="connsiteX5" fmla="*/ 143936 w 441378"/>
                    <a:gd name="connsiteY5" fmla="*/ 192525 h 677413"/>
                    <a:gd name="connsiteX6" fmla="*/ 162797 w 441378"/>
                    <a:gd name="connsiteY6" fmla="*/ 173665 h 677413"/>
                    <a:gd name="connsiteX7" fmla="*/ 198859 w 441378"/>
                    <a:gd name="connsiteY7" fmla="*/ 173665 h 677413"/>
                    <a:gd name="connsiteX8" fmla="*/ 203887 w 441378"/>
                    <a:gd name="connsiteY8" fmla="*/ 175748 h 677413"/>
                    <a:gd name="connsiteX9" fmla="*/ 206785 w 441378"/>
                    <a:gd name="connsiteY9" fmla="*/ 174980 h 677413"/>
                    <a:gd name="connsiteX10" fmla="*/ 215949 w 441378"/>
                    <a:gd name="connsiteY10" fmla="*/ 176216 h 677413"/>
                    <a:gd name="connsiteX11" fmla="*/ 217562 w 441378"/>
                    <a:gd name="connsiteY11" fmla="*/ 174893 h 677413"/>
                    <a:gd name="connsiteX12" fmla="*/ 248326 w 441378"/>
                    <a:gd name="connsiteY12" fmla="*/ 164291 h 677413"/>
                    <a:gd name="connsiteX13" fmla="*/ 287874 w 441378"/>
                    <a:gd name="connsiteY13" fmla="*/ 183567 h 677413"/>
                    <a:gd name="connsiteX14" fmla="*/ 289330 w 441378"/>
                    <a:gd name="connsiteY14" fmla="*/ 185211 h 677413"/>
                    <a:gd name="connsiteX15" fmla="*/ 294389 w 441378"/>
                    <a:gd name="connsiteY15" fmla="*/ 186210 h 677413"/>
                    <a:gd name="connsiteX16" fmla="*/ 384105 w 441378"/>
                    <a:gd name="connsiteY16" fmla="*/ 245969 h 677413"/>
                    <a:gd name="connsiteX17" fmla="*/ 394004 w 441378"/>
                    <a:gd name="connsiteY17" fmla="*/ 295359 h 677413"/>
                    <a:gd name="connsiteX18" fmla="*/ 394004 w 441378"/>
                    <a:gd name="connsiteY18" fmla="*/ 295358 h 677413"/>
                    <a:gd name="connsiteX19" fmla="*/ 344614 w 441378"/>
                    <a:gd name="connsiteY19" fmla="*/ 305257 h 677413"/>
                    <a:gd name="connsiteX20" fmla="*/ 276327 w 441378"/>
                    <a:gd name="connsiteY20" fmla="*/ 259773 h 677413"/>
                    <a:gd name="connsiteX21" fmla="*/ 272054 w 441378"/>
                    <a:gd name="connsiteY21" fmla="*/ 268539 h 677413"/>
                    <a:gd name="connsiteX22" fmla="*/ 407083 w 441378"/>
                    <a:gd name="connsiteY22" fmla="*/ 428986 h 677413"/>
                    <a:gd name="connsiteX23" fmla="*/ 407027 w 441378"/>
                    <a:gd name="connsiteY23" fmla="*/ 654878 h 677413"/>
                    <a:gd name="connsiteX24" fmla="*/ 407027 w 441378"/>
                    <a:gd name="connsiteY24" fmla="*/ 654876 h 677413"/>
                    <a:gd name="connsiteX25" fmla="*/ 242306 w 441378"/>
                    <a:gd name="connsiteY25" fmla="*/ 628803 h 677413"/>
                    <a:gd name="connsiteX26" fmla="*/ 68845 w 441378"/>
                    <a:gd name="connsiteY26" fmla="*/ 387237 h 677413"/>
                    <a:gd name="connsiteX27" fmla="*/ 51427 w 441378"/>
                    <a:gd name="connsiteY27" fmla="*/ 299266 h 677413"/>
                    <a:gd name="connsiteX28" fmla="*/ 12224 w 441378"/>
                    <a:gd name="connsiteY28" fmla="*/ 194347 h 677413"/>
                    <a:gd name="connsiteX29" fmla="*/ 10177 w 441378"/>
                    <a:gd name="connsiteY29" fmla="*/ 183569 h 677413"/>
                    <a:gd name="connsiteX30" fmla="*/ 3603 w 441378"/>
                    <a:gd name="connsiteY30" fmla="*/ 168872 h 677413"/>
                    <a:gd name="connsiteX31" fmla="*/ 15 w 441378"/>
                    <a:gd name="connsiteY31" fmla="*/ 40554 h 6774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441378" h="677413">
                      <a:moveTo>
                        <a:pt x="15" y="40554"/>
                      </a:moveTo>
                      <a:cubicBezTo>
                        <a:pt x="-594" y="18774"/>
                        <a:pt x="16568" y="624"/>
                        <a:pt x="38349" y="15"/>
                      </a:cubicBezTo>
                      <a:cubicBezTo>
                        <a:pt x="60130" y="-594"/>
                        <a:pt x="78279" y="16568"/>
                        <a:pt x="78889" y="38349"/>
                      </a:cubicBezTo>
                      <a:cubicBezTo>
                        <a:pt x="79996" y="77961"/>
                        <a:pt x="81104" y="117573"/>
                        <a:pt x="82211" y="157185"/>
                      </a:cubicBezTo>
                      <a:lnTo>
                        <a:pt x="135374" y="238263"/>
                      </a:lnTo>
                      <a:lnTo>
                        <a:pt x="143936" y="192525"/>
                      </a:lnTo>
                      <a:cubicBezTo>
                        <a:pt x="143936" y="182109"/>
                        <a:pt x="152381" y="173665"/>
                        <a:pt x="162797" y="173665"/>
                      </a:cubicBezTo>
                      <a:lnTo>
                        <a:pt x="198859" y="173665"/>
                      </a:lnTo>
                      <a:lnTo>
                        <a:pt x="203887" y="175748"/>
                      </a:lnTo>
                      <a:lnTo>
                        <a:pt x="206785" y="174980"/>
                      </a:lnTo>
                      <a:lnTo>
                        <a:pt x="215949" y="176216"/>
                      </a:lnTo>
                      <a:lnTo>
                        <a:pt x="217562" y="174893"/>
                      </a:lnTo>
                      <a:cubicBezTo>
                        <a:pt x="223130" y="163470"/>
                        <a:pt x="236903" y="158723"/>
                        <a:pt x="248326" y="164291"/>
                      </a:cubicBezTo>
                      <a:lnTo>
                        <a:pt x="287874" y="183567"/>
                      </a:lnTo>
                      <a:lnTo>
                        <a:pt x="289330" y="185211"/>
                      </a:lnTo>
                      <a:lnTo>
                        <a:pt x="294389" y="186210"/>
                      </a:lnTo>
                      <a:lnTo>
                        <a:pt x="384105" y="245969"/>
                      </a:lnTo>
                      <a:cubicBezTo>
                        <a:pt x="400479" y="256874"/>
                        <a:pt x="404910" y="278987"/>
                        <a:pt x="394004" y="295359"/>
                      </a:cubicBezTo>
                      <a:lnTo>
                        <a:pt x="394004" y="295358"/>
                      </a:lnTo>
                      <a:cubicBezTo>
                        <a:pt x="383099" y="311731"/>
                        <a:pt x="360986" y="316162"/>
                        <a:pt x="344614" y="305257"/>
                      </a:cubicBezTo>
                      <a:lnTo>
                        <a:pt x="276327" y="259773"/>
                      </a:lnTo>
                      <a:lnTo>
                        <a:pt x="272054" y="268539"/>
                      </a:lnTo>
                      <a:cubicBezTo>
                        <a:pt x="317064" y="322021"/>
                        <a:pt x="382857" y="352570"/>
                        <a:pt x="407083" y="428986"/>
                      </a:cubicBezTo>
                      <a:cubicBezTo>
                        <a:pt x="445369" y="481673"/>
                        <a:pt x="459715" y="616591"/>
                        <a:pt x="407027" y="654878"/>
                      </a:cubicBezTo>
                      <a:lnTo>
                        <a:pt x="407027" y="654876"/>
                      </a:lnTo>
                      <a:cubicBezTo>
                        <a:pt x="354341" y="693164"/>
                        <a:pt x="280592" y="681490"/>
                        <a:pt x="242306" y="628803"/>
                      </a:cubicBezTo>
                      <a:lnTo>
                        <a:pt x="68845" y="387237"/>
                      </a:lnTo>
                      <a:cubicBezTo>
                        <a:pt x="37032" y="332314"/>
                        <a:pt x="56512" y="325904"/>
                        <a:pt x="51427" y="299266"/>
                      </a:cubicBezTo>
                      <a:lnTo>
                        <a:pt x="12224" y="194347"/>
                      </a:lnTo>
                      <a:lnTo>
                        <a:pt x="10177" y="183569"/>
                      </a:lnTo>
                      <a:lnTo>
                        <a:pt x="3603" y="168872"/>
                      </a:lnTo>
                      <a:lnTo>
                        <a:pt x="15" y="4055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18" name="四角形: 上の 2 つの角を丸める 417">
                <a:extLst>
                  <a:ext uri="{FF2B5EF4-FFF2-40B4-BE49-F238E27FC236}">
                    <a16:creationId xmlns:a16="http://schemas.microsoft.com/office/drawing/2014/main" id="{E0307D15-0604-459A-9D0C-4D08E427E9EA}"/>
                  </a:ext>
                </a:extLst>
              </p:cNvPr>
              <p:cNvSpPr/>
              <p:nvPr/>
            </p:nvSpPr>
            <p:spPr>
              <a:xfrm rot="11278611">
                <a:off x="7198007" y="2762342"/>
                <a:ext cx="231615" cy="638748"/>
              </a:xfrm>
              <a:prstGeom prst="round2SameRect">
                <a:avLst>
                  <a:gd name="adj1" fmla="val 50000"/>
                  <a:gd name="adj2" fmla="val 23459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bg1">
                    <a:lumMod val="85000"/>
                  </a:scheme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9" name="四角形: 上の 2 つの角を丸める 418">
                <a:extLst>
                  <a:ext uri="{FF2B5EF4-FFF2-40B4-BE49-F238E27FC236}">
                    <a16:creationId xmlns:a16="http://schemas.microsoft.com/office/drawing/2014/main" id="{599426E3-06A1-4B29-8AE3-9B467BDA797E}"/>
                  </a:ext>
                </a:extLst>
              </p:cNvPr>
              <p:cNvSpPr/>
              <p:nvPr/>
            </p:nvSpPr>
            <p:spPr>
              <a:xfrm rot="11424787">
                <a:off x="7264397" y="2713970"/>
                <a:ext cx="184227" cy="54302"/>
              </a:xfrm>
              <a:prstGeom prst="round2SameRect">
                <a:avLst>
                  <a:gd name="adj1" fmla="val 11874"/>
                  <a:gd name="adj2" fmla="val 20578"/>
                </a:avLst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87" name="グループ化 486">
              <a:extLst>
                <a:ext uri="{FF2B5EF4-FFF2-40B4-BE49-F238E27FC236}">
                  <a16:creationId xmlns:a16="http://schemas.microsoft.com/office/drawing/2014/main" id="{D0CAECA8-C6A6-4967-8F76-93D2A6516857}"/>
                </a:ext>
              </a:extLst>
            </p:cNvPr>
            <p:cNvGrpSpPr/>
            <p:nvPr/>
          </p:nvGrpSpPr>
          <p:grpSpPr>
            <a:xfrm>
              <a:off x="8096055" y="2727983"/>
              <a:ext cx="658581" cy="441249"/>
              <a:chOff x="2243895" y="2750843"/>
              <a:chExt cx="658581" cy="441249"/>
            </a:xfrm>
          </p:grpSpPr>
          <p:sp>
            <p:nvSpPr>
              <p:cNvPr id="488" name="吹き出し: 円形 487">
                <a:extLst>
                  <a:ext uri="{FF2B5EF4-FFF2-40B4-BE49-F238E27FC236}">
                    <a16:creationId xmlns:a16="http://schemas.microsoft.com/office/drawing/2014/main" id="{0221CCC7-F9A4-4223-AEB4-CBDD0AADF530}"/>
                  </a:ext>
                </a:extLst>
              </p:cNvPr>
              <p:cNvSpPr/>
              <p:nvPr/>
            </p:nvSpPr>
            <p:spPr bwMode="auto">
              <a:xfrm>
                <a:off x="2243895" y="2750843"/>
                <a:ext cx="658581" cy="441249"/>
              </a:xfrm>
              <a:prstGeom prst="wedgeEllipseCallout">
                <a:avLst>
                  <a:gd name="adj1" fmla="val -34332"/>
                  <a:gd name="adj2" fmla="val -77092"/>
                </a:avLst>
              </a:prstGeom>
              <a:solidFill>
                <a:schemeClr val="bg1"/>
              </a:solidFill>
              <a:ln w="19050">
                <a:solidFill>
                  <a:schemeClr val="bg1">
                    <a:lumMod val="85000"/>
                  </a:scheme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89" name="テキスト ボックス 488">
                <a:extLst>
                  <a:ext uri="{FF2B5EF4-FFF2-40B4-BE49-F238E27FC236}">
                    <a16:creationId xmlns:a16="http://schemas.microsoft.com/office/drawing/2014/main" id="{45A920DF-C501-4E89-9E89-D0304E2B0656}"/>
                  </a:ext>
                </a:extLst>
              </p:cNvPr>
              <p:cNvSpPr txBox="1"/>
              <p:nvPr/>
            </p:nvSpPr>
            <p:spPr>
              <a:xfrm>
                <a:off x="2375001" y="2870655"/>
                <a:ext cx="411351" cy="18698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sz="12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モグモグ</a:t>
                </a:r>
              </a:p>
            </p:txBody>
          </p:sp>
        </p:grp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4E668804-68B4-412C-BC63-0892B93DBC0B}"/>
              </a:ext>
            </a:extLst>
          </p:cNvPr>
          <p:cNvGrpSpPr/>
          <p:nvPr/>
        </p:nvGrpSpPr>
        <p:grpSpPr>
          <a:xfrm>
            <a:off x="7055434" y="4223801"/>
            <a:ext cx="1716376" cy="2164596"/>
            <a:chOff x="7055434" y="4223801"/>
            <a:chExt cx="1716376" cy="2164596"/>
          </a:xfrm>
        </p:grpSpPr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D0098947-ACA3-49BD-8812-EABE9F048291}"/>
                </a:ext>
              </a:extLst>
            </p:cNvPr>
            <p:cNvGrpSpPr/>
            <p:nvPr/>
          </p:nvGrpSpPr>
          <p:grpSpPr>
            <a:xfrm>
              <a:off x="7254398" y="4223801"/>
              <a:ext cx="1296103" cy="2164596"/>
              <a:chOff x="7254398" y="4223801"/>
              <a:chExt cx="1296103" cy="2164596"/>
            </a:xfrm>
          </p:grpSpPr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11EE31EB-B026-46B5-A88A-0FEB942FF0D8}"/>
                  </a:ext>
                </a:extLst>
              </p:cNvPr>
              <p:cNvGrpSpPr/>
              <p:nvPr/>
            </p:nvGrpSpPr>
            <p:grpSpPr>
              <a:xfrm flipH="1">
                <a:off x="8294390" y="5736265"/>
                <a:ext cx="256111" cy="181092"/>
                <a:chOff x="8530749" y="5736265"/>
                <a:chExt cx="256111" cy="181092"/>
              </a:xfrm>
            </p:grpSpPr>
            <p:sp>
              <p:nvSpPr>
                <p:cNvPr id="290" name="台形 289">
                  <a:extLst>
                    <a:ext uri="{FF2B5EF4-FFF2-40B4-BE49-F238E27FC236}">
                      <a16:creationId xmlns:a16="http://schemas.microsoft.com/office/drawing/2014/main" id="{88BD2142-983D-40EB-8E48-07E5CA83D652}"/>
                    </a:ext>
                  </a:extLst>
                </p:cNvPr>
                <p:cNvSpPr/>
                <p:nvPr/>
              </p:nvSpPr>
              <p:spPr>
                <a:xfrm rot="900000">
                  <a:off x="8530749" y="5736265"/>
                  <a:ext cx="256111" cy="154327"/>
                </a:xfrm>
                <a:prstGeom prst="trapezoid">
                  <a:avLst/>
                </a:prstGeom>
                <a:solidFill>
                  <a:srgbClr val="FF5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1" name="台形 290">
                  <a:extLst>
                    <a:ext uri="{FF2B5EF4-FFF2-40B4-BE49-F238E27FC236}">
                      <a16:creationId xmlns:a16="http://schemas.microsoft.com/office/drawing/2014/main" id="{8C3BDEEF-1A91-4693-A569-E465E6CCDF25}"/>
                    </a:ext>
                  </a:extLst>
                </p:cNvPr>
                <p:cNvSpPr/>
                <p:nvPr/>
              </p:nvSpPr>
              <p:spPr>
                <a:xfrm rot="900000">
                  <a:off x="8564974" y="5763030"/>
                  <a:ext cx="187662" cy="154327"/>
                </a:xfrm>
                <a:prstGeom prst="trapezoid">
                  <a:avLst/>
                </a:prstGeom>
                <a:solidFill>
                  <a:srgbClr val="FF5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82" name="グループ化 281">
                <a:extLst>
                  <a:ext uri="{FF2B5EF4-FFF2-40B4-BE49-F238E27FC236}">
                    <a16:creationId xmlns:a16="http://schemas.microsoft.com/office/drawing/2014/main" id="{4CC9AE6F-8CAC-4186-8528-D0E198B637CB}"/>
                  </a:ext>
                </a:extLst>
              </p:cNvPr>
              <p:cNvGrpSpPr/>
              <p:nvPr/>
            </p:nvGrpSpPr>
            <p:grpSpPr>
              <a:xfrm>
                <a:off x="7254398" y="4223801"/>
                <a:ext cx="1253694" cy="2164596"/>
                <a:chOff x="4021057" y="3456050"/>
                <a:chExt cx="1253694" cy="2164596"/>
              </a:xfrm>
            </p:grpSpPr>
            <p:sp>
              <p:nvSpPr>
                <p:cNvPr id="299" name="フリーフォーム: 図形 298">
                  <a:extLst>
                    <a:ext uri="{FF2B5EF4-FFF2-40B4-BE49-F238E27FC236}">
                      <a16:creationId xmlns:a16="http://schemas.microsoft.com/office/drawing/2014/main" id="{3C2C9DF0-0193-4A6B-BF7B-D2BD1CF479F5}"/>
                    </a:ext>
                  </a:extLst>
                </p:cNvPr>
                <p:cNvSpPr/>
                <p:nvPr/>
              </p:nvSpPr>
              <p:spPr>
                <a:xfrm>
                  <a:off x="4120702" y="3484942"/>
                  <a:ext cx="1083847" cy="1769638"/>
                </a:xfrm>
                <a:custGeom>
                  <a:avLst/>
                  <a:gdLst>
                    <a:gd name="connsiteX0" fmla="*/ 428670 w 1083847"/>
                    <a:gd name="connsiteY0" fmla="*/ 0 h 1769638"/>
                    <a:gd name="connsiteX1" fmla="*/ 515063 w 1083847"/>
                    <a:gd name="connsiteY1" fmla="*/ 9937 h 1769638"/>
                    <a:gd name="connsiteX2" fmla="*/ 541924 w 1083847"/>
                    <a:gd name="connsiteY2" fmla="*/ 19450 h 1769638"/>
                    <a:gd name="connsiteX3" fmla="*/ 568786 w 1083847"/>
                    <a:gd name="connsiteY3" fmla="*/ 9937 h 1769638"/>
                    <a:gd name="connsiteX4" fmla="*/ 655177 w 1083847"/>
                    <a:gd name="connsiteY4" fmla="*/ 0 h 1769638"/>
                    <a:gd name="connsiteX5" fmla="*/ 1083847 w 1083847"/>
                    <a:gd name="connsiteY5" fmla="*/ 489087 h 1769638"/>
                    <a:gd name="connsiteX6" fmla="*/ 1010637 w 1083847"/>
                    <a:gd name="connsiteY6" fmla="*/ 762540 h 1769638"/>
                    <a:gd name="connsiteX7" fmla="*/ 977435 w 1083847"/>
                    <a:gd name="connsiteY7" fmla="*/ 808453 h 1769638"/>
                    <a:gd name="connsiteX8" fmla="*/ 943820 w 1083847"/>
                    <a:gd name="connsiteY8" fmla="*/ 904758 h 1769638"/>
                    <a:gd name="connsiteX9" fmla="*/ 982370 w 1083847"/>
                    <a:gd name="connsiteY9" fmla="*/ 1702751 h 1769638"/>
                    <a:gd name="connsiteX10" fmla="*/ 982370 w 1083847"/>
                    <a:gd name="connsiteY10" fmla="*/ 1702752 h 1769638"/>
                    <a:gd name="connsiteX11" fmla="*/ 741249 w 1083847"/>
                    <a:gd name="connsiteY11" fmla="*/ 1625179 h 1769638"/>
                    <a:gd name="connsiteX12" fmla="*/ 728733 w 1083847"/>
                    <a:gd name="connsiteY12" fmla="*/ 1614302 h 1769638"/>
                    <a:gd name="connsiteX13" fmla="*/ 701630 w 1083847"/>
                    <a:gd name="connsiteY13" fmla="*/ 1660570 h 1769638"/>
                    <a:gd name="connsiteX14" fmla="*/ 529056 w 1083847"/>
                    <a:gd name="connsiteY14" fmla="*/ 1769638 h 1769638"/>
                    <a:gd name="connsiteX15" fmla="*/ 356482 w 1083847"/>
                    <a:gd name="connsiteY15" fmla="*/ 1660570 h 1769638"/>
                    <a:gd name="connsiteX16" fmla="*/ 332103 w 1083847"/>
                    <a:gd name="connsiteY16" fmla="*/ 1618952 h 1769638"/>
                    <a:gd name="connsiteX17" fmla="*/ 324938 w 1083847"/>
                    <a:gd name="connsiteY17" fmla="*/ 1625179 h 1769638"/>
                    <a:gd name="connsiteX18" fmla="*/ 83817 w 1083847"/>
                    <a:gd name="connsiteY18" fmla="*/ 1702752 h 1769638"/>
                    <a:gd name="connsiteX19" fmla="*/ 83817 w 1083847"/>
                    <a:gd name="connsiteY19" fmla="*/ 1702751 h 1769638"/>
                    <a:gd name="connsiteX20" fmla="*/ 83817 w 1083847"/>
                    <a:gd name="connsiteY20" fmla="*/ 794314 h 1769638"/>
                    <a:gd name="connsiteX21" fmla="*/ 97217 w 1083847"/>
                    <a:gd name="connsiteY21" fmla="*/ 795737 h 1769638"/>
                    <a:gd name="connsiteX22" fmla="*/ 73210 w 1083847"/>
                    <a:gd name="connsiteY22" fmla="*/ 762540 h 1769638"/>
                    <a:gd name="connsiteX23" fmla="*/ 0 w 1083847"/>
                    <a:gd name="connsiteY23" fmla="*/ 489087 h 1769638"/>
                    <a:gd name="connsiteX24" fmla="*/ 428670 w 1083847"/>
                    <a:gd name="connsiteY24" fmla="*/ 0 h 176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83847" h="1769638">
                      <a:moveTo>
                        <a:pt x="428670" y="0"/>
                      </a:moveTo>
                      <a:cubicBezTo>
                        <a:pt x="458264" y="0"/>
                        <a:pt x="487157" y="3422"/>
                        <a:pt x="515063" y="9937"/>
                      </a:cubicBezTo>
                      <a:lnTo>
                        <a:pt x="541924" y="19450"/>
                      </a:lnTo>
                      <a:lnTo>
                        <a:pt x="568786" y="9937"/>
                      </a:lnTo>
                      <a:cubicBezTo>
                        <a:pt x="596690" y="3422"/>
                        <a:pt x="625583" y="0"/>
                        <a:pt x="655177" y="0"/>
                      </a:cubicBezTo>
                      <a:cubicBezTo>
                        <a:pt x="891925" y="0"/>
                        <a:pt x="1083847" y="218972"/>
                        <a:pt x="1083847" y="489087"/>
                      </a:cubicBezTo>
                      <a:cubicBezTo>
                        <a:pt x="1083847" y="590380"/>
                        <a:pt x="1056858" y="684481"/>
                        <a:pt x="1010637" y="762540"/>
                      </a:cubicBezTo>
                      <a:lnTo>
                        <a:pt x="977435" y="808453"/>
                      </a:lnTo>
                      <a:lnTo>
                        <a:pt x="943820" y="904758"/>
                      </a:lnTo>
                      <a:cubicBezTo>
                        <a:pt x="866720" y="1165916"/>
                        <a:pt x="879570" y="1448852"/>
                        <a:pt x="982370" y="1702751"/>
                      </a:cubicBezTo>
                      <a:lnTo>
                        <a:pt x="982370" y="1702752"/>
                      </a:lnTo>
                      <a:cubicBezTo>
                        <a:pt x="893053" y="1702752"/>
                        <a:pt x="810078" y="1674155"/>
                        <a:pt x="741249" y="1625179"/>
                      </a:cubicBezTo>
                      <a:lnTo>
                        <a:pt x="728733" y="1614302"/>
                      </a:lnTo>
                      <a:lnTo>
                        <a:pt x="701630" y="1660570"/>
                      </a:lnTo>
                      <a:cubicBezTo>
                        <a:pt x="652368" y="1729430"/>
                        <a:pt x="592982" y="1769638"/>
                        <a:pt x="529056" y="1769638"/>
                      </a:cubicBezTo>
                      <a:cubicBezTo>
                        <a:pt x="465131" y="1769638"/>
                        <a:pt x="405744" y="1729430"/>
                        <a:pt x="356482" y="1660570"/>
                      </a:cubicBezTo>
                      <a:lnTo>
                        <a:pt x="332103" y="1618952"/>
                      </a:lnTo>
                      <a:lnTo>
                        <a:pt x="324938" y="1625179"/>
                      </a:lnTo>
                      <a:cubicBezTo>
                        <a:pt x="256109" y="1674155"/>
                        <a:pt x="173134" y="1702752"/>
                        <a:pt x="83817" y="1702752"/>
                      </a:cubicBezTo>
                      <a:lnTo>
                        <a:pt x="83817" y="1702751"/>
                      </a:lnTo>
                      <a:cubicBezTo>
                        <a:pt x="201303" y="1412580"/>
                        <a:pt x="201303" y="1084485"/>
                        <a:pt x="83817" y="794314"/>
                      </a:cubicBezTo>
                      <a:lnTo>
                        <a:pt x="97217" y="795737"/>
                      </a:lnTo>
                      <a:lnTo>
                        <a:pt x="73210" y="762540"/>
                      </a:lnTo>
                      <a:cubicBezTo>
                        <a:pt x="26989" y="684481"/>
                        <a:pt x="0" y="590380"/>
                        <a:pt x="0" y="489087"/>
                      </a:cubicBezTo>
                      <a:cubicBezTo>
                        <a:pt x="0" y="218972"/>
                        <a:pt x="191922" y="0"/>
                        <a:pt x="42867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01" name="グループ化 300">
                  <a:extLst>
                    <a:ext uri="{FF2B5EF4-FFF2-40B4-BE49-F238E27FC236}">
                      <a16:creationId xmlns:a16="http://schemas.microsoft.com/office/drawing/2014/main" id="{C30D5472-3F07-4493-A213-6768C7193B94}"/>
                    </a:ext>
                  </a:extLst>
                </p:cNvPr>
                <p:cNvGrpSpPr/>
                <p:nvPr/>
              </p:nvGrpSpPr>
              <p:grpSpPr>
                <a:xfrm>
                  <a:off x="4021057" y="4448290"/>
                  <a:ext cx="1253694" cy="1172356"/>
                  <a:chOff x="3977943" y="4448290"/>
                  <a:chExt cx="1336638" cy="1172356"/>
                </a:xfrm>
              </p:grpSpPr>
              <p:grpSp>
                <p:nvGrpSpPr>
                  <p:cNvPr id="338" name="グループ化 337">
                    <a:extLst>
                      <a:ext uri="{FF2B5EF4-FFF2-40B4-BE49-F238E27FC236}">
                        <a16:creationId xmlns:a16="http://schemas.microsoft.com/office/drawing/2014/main" id="{AE00D676-6715-4E3B-8256-99C1FD204AC3}"/>
                      </a:ext>
                    </a:extLst>
                  </p:cNvPr>
                  <p:cNvGrpSpPr/>
                  <p:nvPr/>
                </p:nvGrpSpPr>
                <p:grpSpPr>
                  <a:xfrm>
                    <a:off x="3977943" y="4615747"/>
                    <a:ext cx="1336638" cy="1004899"/>
                    <a:chOff x="3977943" y="4615747"/>
                    <a:chExt cx="1336638" cy="1004899"/>
                  </a:xfrm>
                </p:grpSpPr>
                <p:sp>
                  <p:nvSpPr>
                    <p:cNvPr id="340" name="台形 339">
                      <a:extLst>
                        <a:ext uri="{FF2B5EF4-FFF2-40B4-BE49-F238E27FC236}">
                          <a16:creationId xmlns:a16="http://schemas.microsoft.com/office/drawing/2014/main" id="{DF4ABD22-5247-47D2-A79B-BC375E35F7A2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3977943" y="4968514"/>
                      <a:ext cx="273055" cy="154327"/>
                    </a:xfrm>
                    <a:prstGeom prst="trapezoid">
                      <a:avLst/>
                    </a:prstGeom>
                    <a:solidFill>
                      <a:srgbClr val="FF505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41" name="台形 340">
                      <a:extLst>
                        <a:ext uri="{FF2B5EF4-FFF2-40B4-BE49-F238E27FC236}">
                          <a16:creationId xmlns:a16="http://schemas.microsoft.com/office/drawing/2014/main" id="{AAE7BC52-64DF-4CE4-B7AE-695D2E4DB61A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4014432" y="4995279"/>
                      <a:ext cx="200078" cy="154327"/>
                    </a:xfrm>
                    <a:prstGeom prst="trapezoid">
                      <a:avLst/>
                    </a:prstGeom>
                    <a:solidFill>
                      <a:srgbClr val="FF505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42" name="片側の 2 つの角を丸めた四角形 87">
                      <a:extLst>
                        <a:ext uri="{FF2B5EF4-FFF2-40B4-BE49-F238E27FC236}">
                          <a16:creationId xmlns:a16="http://schemas.microsoft.com/office/drawing/2014/main" id="{EBA844F4-CD1B-4033-B65F-DFFBE570272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023051" y="4615747"/>
                      <a:ext cx="1291530" cy="100489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401667" h="1090593">
                          <a:moveTo>
                            <a:pt x="262489" y="0"/>
                          </a:moveTo>
                          <a:cubicBezTo>
                            <a:pt x="332983" y="0"/>
                            <a:pt x="396986" y="27788"/>
                            <a:pt x="443816" y="73349"/>
                          </a:cubicBezTo>
                          <a:cubicBezTo>
                            <a:pt x="455699" y="70294"/>
                            <a:pt x="467944" y="69667"/>
                            <a:pt x="480336" y="69667"/>
                          </a:cubicBezTo>
                          <a:lnTo>
                            <a:pt x="917554" y="69667"/>
                          </a:lnTo>
                          <a:lnTo>
                            <a:pt x="957441" y="73688"/>
                          </a:lnTo>
                          <a:cubicBezTo>
                            <a:pt x="1004334" y="27939"/>
                            <a:pt x="1068493" y="0"/>
                            <a:pt x="1139178" y="0"/>
                          </a:cubicBezTo>
                          <a:cubicBezTo>
                            <a:pt x="1284147" y="0"/>
                            <a:pt x="1401667" y="117520"/>
                            <a:pt x="1401667" y="262489"/>
                          </a:cubicBezTo>
                          <a:cubicBezTo>
                            <a:pt x="1401667" y="356694"/>
                            <a:pt x="1352042" y="439307"/>
                            <a:pt x="1277094" y="484950"/>
                          </a:cubicBezTo>
                          <a:lnTo>
                            <a:pt x="1277094" y="1090593"/>
                          </a:lnTo>
                          <a:lnTo>
                            <a:pt x="120796" y="1090593"/>
                          </a:lnTo>
                          <a:lnTo>
                            <a:pt x="120796" y="482900"/>
                          </a:lnTo>
                          <a:cubicBezTo>
                            <a:pt x="48017" y="436605"/>
                            <a:pt x="0" y="355155"/>
                            <a:pt x="0" y="262489"/>
                          </a:cubicBezTo>
                          <a:cubicBezTo>
                            <a:pt x="0" y="117520"/>
                            <a:pt x="117520" y="0"/>
                            <a:pt x="262489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43" name="片側の 2 つの角を丸めた四角形 89">
                      <a:extLst>
                        <a:ext uri="{FF2B5EF4-FFF2-40B4-BE49-F238E27FC236}">
                          <a16:creationId xmlns:a16="http://schemas.microsoft.com/office/drawing/2014/main" id="{2D32E533-AA50-4FE5-BBE5-6D02125FB4AC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432889" y="4682284"/>
                      <a:ext cx="468377" cy="758065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FF66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39" name="フリーフォーム: 図形 338">
                    <a:extLst>
                      <a:ext uri="{FF2B5EF4-FFF2-40B4-BE49-F238E27FC236}">
                        <a16:creationId xmlns:a16="http://schemas.microsoft.com/office/drawing/2014/main" id="{F16F2E08-F86B-4A9C-B707-B10171E2E8A0}"/>
                      </a:ext>
                    </a:extLst>
                  </p:cNvPr>
                  <p:cNvSpPr/>
                  <p:nvPr/>
                </p:nvSpPr>
                <p:spPr>
                  <a:xfrm>
                    <a:off x="4432888" y="4448290"/>
                    <a:ext cx="468377" cy="406013"/>
                  </a:xfrm>
                  <a:custGeom>
                    <a:avLst/>
                    <a:gdLst>
                      <a:gd name="connsiteX0" fmla="*/ 151963 w 468377"/>
                      <a:gd name="connsiteY0" fmla="*/ 0 h 448629"/>
                      <a:gd name="connsiteX1" fmla="*/ 317214 w 468377"/>
                      <a:gd name="connsiteY1" fmla="*/ 0 h 448629"/>
                      <a:gd name="connsiteX2" fmla="*/ 336363 w 468377"/>
                      <a:gd name="connsiteY2" fmla="*/ 253903 h 448629"/>
                      <a:gd name="connsiteX3" fmla="*/ 468377 w 468377"/>
                      <a:gd name="connsiteY3" fmla="*/ 253903 h 448629"/>
                      <a:gd name="connsiteX4" fmla="*/ 468377 w 468377"/>
                      <a:gd name="connsiteY4" fmla="*/ 351266 h 448629"/>
                      <a:gd name="connsiteX5" fmla="*/ 371014 w 468377"/>
                      <a:gd name="connsiteY5" fmla="*/ 448629 h 448629"/>
                      <a:gd name="connsiteX6" fmla="*/ 97363 w 468377"/>
                      <a:gd name="connsiteY6" fmla="*/ 448629 h 448629"/>
                      <a:gd name="connsiteX7" fmla="*/ 0 w 468377"/>
                      <a:gd name="connsiteY7" fmla="*/ 351266 h 448629"/>
                      <a:gd name="connsiteX8" fmla="*/ 0 w 468377"/>
                      <a:gd name="connsiteY8" fmla="*/ 253903 h 448629"/>
                      <a:gd name="connsiteX9" fmla="*/ 132814 w 468377"/>
                      <a:gd name="connsiteY9" fmla="*/ 253903 h 4486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68377" h="448629">
                        <a:moveTo>
                          <a:pt x="151963" y="0"/>
                        </a:moveTo>
                        <a:lnTo>
                          <a:pt x="317214" y="0"/>
                        </a:lnTo>
                        <a:lnTo>
                          <a:pt x="336363" y="253903"/>
                        </a:lnTo>
                        <a:lnTo>
                          <a:pt x="468377" y="253903"/>
                        </a:lnTo>
                        <a:lnTo>
                          <a:pt x="468377" y="351266"/>
                        </a:lnTo>
                        <a:cubicBezTo>
                          <a:pt x="468377" y="405038"/>
                          <a:pt x="424786" y="448629"/>
                          <a:pt x="371014" y="448629"/>
                        </a:cubicBezTo>
                        <a:lnTo>
                          <a:pt x="97363" y="448629"/>
                        </a:lnTo>
                        <a:cubicBezTo>
                          <a:pt x="43591" y="448629"/>
                          <a:pt x="0" y="405038"/>
                          <a:pt x="0" y="351266"/>
                        </a:cubicBezTo>
                        <a:lnTo>
                          <a:pt x="0" y="253903"/>
                        </a:lnTo>
                        <a:lnTo>
                          <a:pt x="132814" y="253903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02" name="グループ化 301">
                  <a:extLst>
                    <a:ext uri="{FF2B5EF4-FFF2-40B4-BE49-F238E27FC236}">
                      <a16:creationId xmlns:a16="http://schemas.microsoft.com/office/drawing/2014/main" id="{4472D6B6-AEC4-4DDA-8C0C-0ACBBB3C8AB9}"/>
                    </a:ext>
                  </a:extLst>
                </p:cNvPr>
                <p:cNvGrpSpPr/>
                <p:nvPr/>
              </p:nvGrpSpPr>
              <p:grpSpPr>
                <a:xfrm>
                  <a:off x="4115981" y="3582138"/>
                  <a:ext cx="1094916" cy="978704"/>
                  <a:chOff x="2791855" y="2072442"/>
                  <a:chExt cx="1150919" cy="990072"/>
                </a:xfrm>
                <a:solidFill>
                  <a:srgbClr val="FFCC99"/>
                </a:solidFill>
              </p:grpSpPr>
              <p:grpSp>
                <p:nvGrpSpPr>
                  <p:cNvPr id="331" name="グループ化 330">
                    <a:extLst>
                      <a:ext uri="{FF2B5EF4-FFF2-40B4-BE49-F238E27FC236}">
                        <a16:creationId xmlns:a16="http://schemas.microsoft.com/office/drawing/2014/main" id="{4B5AEA65-BBF5-49DB-B05B-0CC01CE0FA79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36" name="円/楕円 204">
                      <a:extLst>
                        <a:ext uri="{FF2B5EF4-FFF2-40B4-BE49-F238E27FC236}">
                          <a16:creationId xmlns:a16="http://schemas.microsoft.com/office/drawing/2014/main" id="{02F3EFB0-CDF0-4D21-B150-6AF5C974B83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37" name="円/楕円 205">
                      <a:extLst>
                        <a:ext uri="{FF2B5EF4-FFF2-40B4-BE49-F238E27FC236}">
                          <a16:creationId xmlns:a16="http://schemas.microsoft.com/office/drawing/2014/main" id="{8B744B99-A10F-470A-BEBF-95ED2DBBB2B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32" name="グループ化 331">
                    <a:extLst>
                      <a:ext uri="{FF2B5EF4-FFF2-40B4-BE49-F238E27FC236}">
                        <a16:creationId xmlns:a16="http://schemas.microsoft.com/office/drawing/2014/main" id="{03BEC375-C4DD-401B-AA94-3022665251B6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34" name="円/楕円 202">
                      <a:extLst>
                        <a:ext uri="{FF2B5EF4-FFF2-40B4-BE49-F238E27FC236}">
                          <a16:creationId xmlns:a16="http://schemas.microsoft.com/office/drawing/2014/main" id="{6C952947-16BB-4938-8169-38A30AE293F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35" name="円/楕円 203">
                      <a:extLst>
                        <a:ext uri="{FF2B5EF4-FFF2-40B4-BE49-F238E27FC236}">
                          <a16:creationId xmlns:a16="http://schemas.microsoft.com/office/drawing/2014/main" id="{4573C38A-2192-4E91-9F1A-1C0A614C994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333" name="円/楕円 201">
                    <a:extLst>
                      <a:ext uri="{FF2B5EF4-FFF2-40B4-BE49-F238E27FC236}">
                        <a16:creationId xmlns:a16="http://schemas.microsoft.com/office/drawing/2014/main" id="{44A941F0-29CA-462D-A378-508C2F003EBD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72442"/>
                    <a:ext cx="928914" cy="990072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03" name="円/楕円 27">
                  <a:extLst>
                    <a:ext uri="{FF2B5EF4-FFF2-40B4-BE49-F238E27FC236}">
                      <a16:creationId xmlns:a16="http://schemas.microsoft.com/office/drawing/2014/main" id="{9371BB4C-898E-4E36-B2A1-D3A8FBDC0959}"/>
                    </a:ext>
                  </a:extLst>
                </p:cNvPr>
                <p:cNvSpPr/>
                <p:nvPr/>
              </p:nvSpPr>
              <p:spPr>
                <a:xfrm>
                  <a:off x="4554950" y="4373258"/>
                  <a:ext cx="222233" cy="76201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130 w 3210548"/>
                    <a:gd name="connsiteY0" fmla="*/ 264621 h 610906"/>
                    <a:gd name="connsiteX1" fmla="*/ 1674134 w 3210548"/>
                    <a:gd name="connsiteY1" fmla="*/ 0 h 610906"/>
                    <a:gd name="connsiteX2" fmla="*/ 3210548 w 3210548"/>
                    <a:gd name="connsiteY2" fmla="*/ 264621 h 610906"/>
                    <a:gd name="connsiteX3" fmla="*/ 1605339 w 3210548"/>
                    <a:gd name="connsiteY3" fmla="*/ 610906 h 610906"/>
                    <a:gd name="connsiteX4" fmla="*/ 130 w 3210548"/>
                    <a:gd name="connsiteY4" fmla="*/ 264621 h 6109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548" h="610906">
                      <a:moveTo>
                        <a:pt x="130" y="264621"/>
                      </a:moveTo>
                      <a:cubicBezTo>
                        <a:pt x="11596" y="162803"/>
                        <a:pt x="787602" y="0"/>
                        <a:pt x="1674134" y="0"/>
                      </a:cubicBezTo>
                      <a:cubicBezTo>
                        <a:pt x="2560666" y="0"/>
                        <a:pt x="3210548" y="173379"/>
                        <a:pt x="3210548" y="264621"/>
                      </a:cubicBezTo>
                      <a:cubicBezTo>
                        <a:pt x="3210548" y="355863"/>
                        <a:pt x="2491871" y="610906"/>
                        <a:pt x="1605339" y="610906"/>
                      </a:cubicBezTo>
                      <a:cubicBezTo>
                        <a:pt x="718807" y="610906"/>
                        <a:pt x="-11336" y="366439"/>
                        <a:pt x="130" y="264621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04" name="円/楕円 27">
                  <a:extLst>
                    <a:ext uri="{FF2B5EF4-FFF2-40B4-BE49-F238E27FC236}">
                      <a16:creationId xmlns:a16="http://schemas.microsoft.com/office/drawing/2014/main" id="{CC7416ED-A8CC-4E47-AC3E-E7847917152C}"/>
                    </a:ext>
                  </a:extLst>
                </p:cNvPr>
                <p:cNvSpPr/>
                <p:nvPr/>
              </p:nvSpPr>
              <p:spPr>
                <a:xfrm rot="10800000">
                  <a:off x="4304027" y="3852687"/>
                  <a:ext cx="215486" cy="381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05" name="円/楕円 27">
                  <a:extLst>
                    <a:ext uri="{FF2B5EF4-FFF2-40B4-BE49-F238E27FC236}">
                      <a16:creationId xmlns:a16="http://schemas.microsoft.com/office/drawing/2014/main" id="{FAA3BCE2-DC96-4975-A6C0-17B94C25819A}"/>
                    </a:ext>
                  </a:extLst>
                </p:cNvPr>
                <p:cNvSpPr/>
                <p:nvPr/>
              </p:nvSpPr>
              <p:spPr>
                <a:xfrm rot="10800000">
                  <a:off x="4791536" y="3852687"/>
                  <a:ext cx="215486" cy="381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06" name="正方形/長方形 67">
                  <a:extLst>
                    <a:ext uri="{FF2B5EF4-FFF2-40B4-BE49-F238E27FC236}">
                      <a16:creationId xmlns:a16="http://schemas.microsoft.com/office/drawing/2014/main" id="{AA58C271-50D5-4474-AF6D-927D4AE1E2FC}"/>
                    </a:ext>
                  </a:extLst>
                </p:cNvPr>
                <p:cNvSpPr/>
                <p:nvPr/>
              </p:nvSpPr>
              <p:spPr>
                <a:xfrm>
                  <a:off x="4635779" y="4282003"/>
                  <a:ext cx="65767" cy="3371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07" name="円/楕円 189">
                  <a:extLst>
                    <a:ext uri="{FF2B5EF4-FFF2-40B4-BE49-F238E27FC236}">
                      <a16:creationId xmlns:a16="http://schemas.microsoft.com/office/drawing/2014/main" id="{7D838D17-07AA-4F77-93BA-C19C1C18B57B}"/>
                    </a:ext>
                  </a:extLst>
                </p:cNvPr>
                <p:cNvSpPr/>
                <p:nvPr/>
              </p:nvSpPr>
              <p:spPr>
                <a:xfrm>
                  <a:off x="4304596" y="4185636"/>
                  <a:ext cx="118865" cy="64499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08" name="円/楕円 190">
                  <a:extLst>
                    <a:ext uri="{FF2B5EF4-FFF2-40B4-BE49-F238E27FC236}">
                      <a16:creationId xmlns:a16="http://schemas.microsoft.com/office/drawing/2014/main" id="{52313725-116C-4775-A797-9A9BD904359D}"/>
                    </a:ext>
                  </a:extLst>
                </p:cNvPr>
                <p:cNvSpPr/>
                <p:nvPr/>
              </p:nvSpPr>
              <p:spPr>
                <a:xfrm>
                  <a:off x="4894200" y="4185636"/>
                  <a:ext cx="118865" cy="64499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309" name="グループ化 308">
                  <a:extLst>
                    <a:ext uri="{FF2B5EF4-FFF2-40B4-BE49-F238E27FC236}">
                      <a16:creationId xmlns:a16="http://schemas.microsoft.com/office/drawing/2014/main" id="{B5B2D17E-CE68-48E9-8019-8EC566E4A355}"/>
                    </a:ext>
                  </a:extLst>
                </p:cNvPr>
                <p:cNvGrpSpPr/>
                <p:nvPr/>
              </p:nvGrpSpPr>
              <p:grpSpPr>
                <a:xfrm>
                  <a:off x="4328149" y="3932382"/>
                  <a:ext cx="164281" cy="206841"/>
                  <a:chOff x="2595588" y="3926381"/>
                  <a:chExt cx="164281" cy="206841"/>
                </a:xfrm>
              </p:grpSpPr>
              <p:sp>
                <p:nvSpPr>
                  <p:cNvPr id="325" name="二等辺三角形 324">
                    <a:extLst>
                      <a:ext uri="{FF2B5EF4-FFF2-40B4-BE49-F238E27FC236}">
                        <a16:creationId xmlns:a16="http://schemas.microsoft.com/office/drawing/2014/main" id="{2380C404-D0B7-4678-BDAE-5EB0CECBC897}"/>
                      </a:ext>
                    </a:extLst>
                  </p:cNvPr>
                  <p:cNvSpPr/>
                  <p:nvPr/>
                </p:nvSpPr>
                <p:spPr>
                  <a:xfrm rot="18911150">
                    <a:off x="2595588" y="3926381"/>
                    <a:ext cx="45719" cy="85355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326" name="グループ化 325">
                    <a:extLst>
                      <a:ext uri="{FF2B5EF4-FFF2-40B4-BE49-F238E27FC236}">
                        <a16:creationId xmlns:a16="http://schemas.microsoft.com/office/drawing/2014/main" id="{3A52421F-4702-4D09-9F1B-2BAF43CFD6A6}"/>
                      </a:ext>
                    </a:extLst>
                  </p:cNvPr>
                  <p:cNvGrpSpPr/>
                  <p:nvPr/>
                </p:nvGrpSpPr>
                <p:grpSpPr>
                  <a:xfrm>
                    <a:off x="2601643" y="3926682"/>
                    <a:ext cx="158226" cy="206540"/>
                    <a:chOff x="2896919" y="3691681"/>
                    <a:chExt cx="138009" cy="203092"/>
                  </a:xfrm>
                </p:grpSpPr>
                <p:sp>
                  <p:nvSpPr>
                    <p:cNvPr id="327" name="円/楕円 195">
                      <a:extLst>
                        <a:ext uri="{FF2B5EF4-FFF2-40B4-BE49-F238E27FC236}">
                          <a16:creationId xmlns:a16="http://schemas.microsoft.com/office/drawing/2014/main" id="{35AAFD8A-0CDA-4FA2-BAA1-0DD50A257DE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28" y="3691681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28" name="円/楕円 196">
                      <a:extLst>
                        <a:ext uri="{FF2B5EF4-FFF2-40B4-BE49-F238E27FC236}">
                          <a16:creationId xmlns:a16="http://schemas.microsoft.com/office/drawing/2014/main" id="{33ADDE5D-897A-4206-B379-CE3C7D00FF8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715432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29" name="円/楕円 197">
                      <a:extLst>
                        <a:ext uri="{FF2B5EF4-FFF2-40B4-BE49-F238E27FC236}">
                          <a16:creationId xmlns:a16="http://schemas.microsoft.com/office/drawing/2014/main" id="{C00C8509-5CA9-4271-85B1-4DA4C194075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21405" y="3773483"/>
                      <a:ext cx="89030" cy="11570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30" name="円/楕円 198">
                      <a:extLst>
                        <a:ext uri="{FF2B5EF4-FFF2-40B4-BE49-F238E27FC236}">
                          <a16:creationId xmlns:a16="http://schemas.microsoft.com/office/drawing/2014/main" id="{D51E48AD-3554-4D56-858E-7A731B232A7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43059" y="3771919"/>
                      <a:ext cx="45719" cy="59415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310" name="グループ化 309">
                  <a:extLst>
                    <a:ext uri="{FF2B5EF4-FFF2-40B4-BE49-F238E27FC236}">
                      <a16:creationId xmlns:a16="http://schemas.microsoft.com/office/drawing/2014/main" id="{4E798465-C150-4A2E-B396-23871011D74C}"/>
                    </a:ext>
                  </a:extLst>
                </p:cNvPr>
                <p:cNvGrpSpPr/>
                <p:nvPr/>
              </p:nvGrpSpPr>
              <p:grpSpPr>
                <a:xfrm>
                  <a:off x="4818687" y="3932382"/>
                  <a:ext cx="164281" cy="206841"/>
                  <a:chOff x="2595588" y="3926381"/>
                  <a:chExt cx="164281" cy="206841"/>
                </a:xfrm>
              </p:grpSpPr>
              <p:sp>
                <p:nvSpPr>
                  <p:cNvPr id="319" name="二等辺三角形 318">
                    <a:extLst>
                      <a:ext uri="{FF2B5EF4-FFF2-40B4-BE49-F238E27FC236}">
                        <a16:creationId xmlns:a16="http://schemas.microsoft.com/office/drawing/2014/main" id="{DEA71384-0B31-4D05-B25D-F85F6D9E6CD9}"/>
                      </a:ext>
                    </a:extLst>
                  </p:cNvPr>
                  <p:cNvSpPr/>
                  <p:nvPr/>
                </p:nvSpPr>
                <p:spPr>
                  <a:xfrm rot="18911150">
                    <a:off x="2595588" y="3926381"/>
                    <a:ext cx="45719" cy="85355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320" name="グループ化 319">
                    <a:extLst>
                      <a:ext uri="{FF2B5EF4-FFF2-40B4-BE49-F238E27FC236}">
                        <a16:creationId xmlns:a16="http://schemas.microsoft.com/office/drawing/2014/main" id="{1262DD3C-C551-48C8-960C-62BE7D51761D}"/>
                      </a:ext>
                    </a:extLst>
                  </p:cNvPr>
                  <p:cNvGrpSpPr/>
                  <p:nvPr/>
                </p:nvGrpSpPr>
                <p:grpSpPr>
                  <a:xfrm>
                    <a:off x="2601643" y="3926682"/>
                    <a:ext cx="158226" cy="206540"/>
                    <a:chOff x="2896919" y="3691681"/>
                    <a:chExt cx="138009" cy="203092"/>
                  </a:xfrm>
                </p:grpSpPr>
                <p:sp>
                  <p:nvSpPr>
                    <p:cNvPr id="321" name="円/楕円 195">
                      <a:extLst>
                        <a:ext uri="{FF2B5EF4-FFF2-40B4-BE49-F238E27FC236}">
                          <a16:creationId xmlns:a16="http://schemas.microsoft.com/office/drawing/2014/main" id="{1D824114-642C-4EDD-8626-53F2CA6F2E3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28" y="3691681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22" name="円/楕円 196">
                      <a:extLst>
                        <a:ext uri="{FF2B5EF4-FFF2-40B4-BE49-F238E27FC236}">
                          <a16:creationId xmlns:a16="http://schemas.microsoft.com/office/drawing/2014/main" id="{71ED0D3E-5321-4E39-9675-418F83FA20E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715432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23" name="円/楕円 197">
                      <a:extLst>
                        <a:ext uri="{FF2B5EF4-FFF2-40B4-BE49-F238E27FC236}">
                          <a16:creationId xmlns:a16="http://schemas.microsoft.com/office/drawing/2014/main" id="{ED6F4E1E-E9F7-47DB-BC4D-8F071C87965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21405" y="3773483"/>
                      <a:ext cx="89030" cy="11570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24" name="円/楕円 198">
                      <a:extLst>
                        <a:ext uri="{FF2B5EF4-FFF2-40B4-BE49-F238E27FC236}">
                          <a16:creationId xmlns:a16="http://schemas.microsoft.com/office/drawing/2014/main" id="{7A7CC82D-020B-4303-9267-8EE6B182AEF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43059" y="3771919"/>
                      <a:ext cx="45719" cy="59415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311" name="フリーフォーム: 図形 310">
                  <a:extLst>
                    <a:ext uri="{FF2B5EF4-FFF2-40B4-BE49-F238E27FC236}">
                      <a16:creationId xmlns:a16="http://schemas.microsoft.com/office/drawing/2014/main" id="{C7C5ED03-F4E2-446D-9303-0D59ABF8F948}"/>
                    </a:ext>
                  </a:extLst>
                </p:cNvPr>
                <p:cNvSpPr/>
                <p:nvPr/>
              </p:nvSpPr>
              <p:spPr>
                <a:xfrm>
                  <a:off x="4255207" y="3526139"/>
                  <a:ext cx="814653" cy="340882"/>
                </a:xfrm>
                <a:custGeom>
                  <a:avLst/>
                  <a:gdLst>
                    <a:gd name="connsiteX0" fmla="*/ 381026 w 814653"/>
                    <a:gd name="connsiteY0" fmla="*/ 412 h 312454"/>
                    <a:gd name="connsiteX1" fmla="*/ 407329 w 814653"/>
                    <a:gd name="connsiteY1" fmla="*/ 5958 h 312454"/>
                    <a:gd name="connsiteX2" fmla="*/ 433628 w 814653"/>
                    <a:gd name="connsiteY2" fmla="*/ 413 h 312454"/>
                    <a:gd name="connsiteX3" fmla="*/ 642614 w 814653"/>
                    <a:gd name="connsiteY3" fmla="*/ 58755 h 312454"/>
                    <a:gd name="connsiteX4" fmla="*/ 814653 w 814653"/>
                    <a:gd name="connsiteY4" fmla="*/ 262669 h 312454"/>
                    <a:gd name="connsiteX5" fmla="*/ 814515 w 814653"/>
                    <a:gd name="connsiteY5" fmla="*/ 287966 h 312454"/>
                    <a:gd name="connsiteX6" fmla="*/ 792677 w 814653"/>
                    <a:gd name="connsiteY6" fmla="*/ 300733 h 312454"/>
                    <a:gd name="connsiteX7" fmla="*/ 530063 w 814653"/>
                    <a:gd name="connsiteY7" fmla="*/ 253700 h 312454"/>
                    <a:gd name="connsiteX8" fmla="*/ 410854 w 814653"/>
                    <a:gd name="connsiteY8" fmla="*/ 155629 h 312454"/>
                    <a:gd name="connsiteX9" fmla="*/ 407326 w 814653"/>
                    <a:gd name="connsiteY9" fmla="*/ 150335 h 312454"/>
                    <a:gd name="connsiteX10" fmla="*/ 403800 w 814653"/>
                    <a:gd name="connsiteY10" fmla="*/ 155628 h 312454"/>
                    <a:gd name="connsiteX11" fmla="*/ 284590 w 814653"/>
                    <a:gd name="connsiteY11" fmla="*/ 253699 h 312454"/>
                    <a:gd name="connsiteX12" fmla="*/ 21976 w 814653"/>
                    <a:gd name="connsiteY12" fmla="*/ 300732 h 312454"/>
                    <a:gd name="connsiteX13" fmla="*/ 138 w 814653"/>
                    <a:gd name="connsiteY13" fmla="*/ 287965 h 312454"/>
                    <a:gd name="connsiteX14" fmla="*/ 0 w 814653"/>
                    <a:gd name="connsiteY14" fmla="*/ 262668 h 312454"/>
                    <a:gd name="connsiteX15" fmla="*/ 172039 w 814653"/>
                    <a:gd name="connsiteY15" fmla="*/ 58754 h 312454"/>
                    <a:gd name="connsiteX16" fmla="*/ 381026 w 814653"/>
                    <a:gd name="connsiteY16" fmla="*/ 412 h 3124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814653" h="312454">
                      <a:moveTo>
                        <a:pt x="381026" y="412"/>
                      </a:moveTo>
                      <a:lnTo>
                        <a:pt x="407329" y="5958"/>
                      </a:lnTo>
                      <a:lnTo>
                        <a:pt x="433628" y="413"/>
                      </a:lnTo>
                      <a:cubicBezTo>
                        <a:pt x="493368" y="-3154"/>
                        <a:pt x="569342" y="16451"/>
                        <a:pt x="642614" y="58755"/>
                      </a:cubicBezTo>
                      <a:cubicBezTo>
                        <a:pt x="740312" y="115161"/>
                        <a:pt x="805461" y="195900"/>
                        <a:pt x="814653" y="262669"/>
                      </a:cubicBezTo>
                      <a:lnTo>
                        <a:pt x="814515" y="287966"/>
                      </a:lnTo>
                      <a:lnTo>
                        <a:pt x="792677" y="300733"/>
                      </a:lnTo>
                      <a:cubicBezTo>
                        <a:pt x="730257" y="326157"/>
                        <a:pt x="627760" y="310106"/>
                        <a:pt x="530063" y="253700"/>
                      </a:cubicBezTo>
                      <a:cubicBezTo>
                        <a:pt x="481215" y="225497"/>
                        <a:pt x="440503" y="191211"/>
                        <a:pt x="410854" y="155629"/>
                      </a:cubicBezTo>
                      <a:lnTo>
                        <a:pt x="407326" y="150335"/>
                      </a:lnTo>
                      <a:lnTo>
                        <a:pt x="403800" y="155628"/>
                      </a:lnTo>
                      <a:cubicBezTo>
                        <a:pt x="374151" y="191210"/>
                        <a:pt x="333439" y="225496"/>
                        <a:pt x="284590" y="253699"/>
                      </a:cubicBezTo>
                      <a:cubicBezTo>
                        <a:pt x="186893" y="310105"/>
                        <a:pt x="84396" y="326156"/>
                        <a:pt x="21976" y="300732"/>
                      </a:cubicBezTo>
                      <a:lnTo>
                        <a:pt x="138" y="287965"/>
                      </a:lnTo>
                      <a:lnTo>
                        <a:pt x="0" y="262668"/>
                      </a:lnTo>
                      <a:cubicBezTo>
                        <a:pt x="9192" y="195899"/>
                        <a:pt x="74341" y="115160"/>
                        <a:pt x="172039" y="58754"/>
                      </a:cubicBezTo>
                      <a:cubicBezTo>
                        <a:pt x="245312" y="16450"/>
                        <a:pt x="321285" y="-3155"/>
                        <a:pt x="381026" y="412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2" name="円/楕円 91">
                  <a:extLst>
                    <a:ext uri="{FF2B5EF4-FFF2-40B4-BE49-F238E27FC236}">
                      <a16:creationId xmlns:a16="http://schemas.microsoft.com/office/drawing/2014/main" id="{EDCDBE11-9AEC-4225-924D-20923268A9BD}"/>
                    </a:ext>
                  </a:extLst>
                </p:cNvPr>
                <p:cNvSpPr/>
                <p:nvPr/>
              </p:nvSpPr>
              <p:spPr>
                <a:xfrm>
                  <a:off x="4632699" y="4919965"/>
                  <a:ext cx="68754" cy="68754"/>
                </a:xfrm>
                <a:prstGeom prst="ellipse">
                  <a:avLst/>
                </a:prstGeom>
                <a:solidFill>
                  <a:srgbClr val="FFFF0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3" name="円/楕円 92">
                  <a:extLst>
                    <a:ext uri="{FF2B5EF4-FFF2-40B4-BE49-F238E27FC236}">
                      <a16:creationId xmlns:a16="http://schemas.microsoft.com/office/drawing/2014/main" id="{94C17BAE-2015-4E5A-8872-8740139BB451}"/>
                    </a:ext>
                  </a:extLst>
                </p:cNvPr>
                <p:cNvSpPr/>
                <p:nvPr/>
              </p:nvSpPr>
              <p:spPr>
                <a:xfrm>
                  <a:off x="4632699" y="5054381"/>
                  <a:ext cx="68754" cy="68754"/>
                </a:xfrm>
                <a:prstGeom prst="ellipse">
                  <a:avLst/>
                </a:prstGeom>
                <a:solidFill>
                  <a:srgbClr val="FFFF0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4" name="円/楕円 93">
                  <a:extLst>
                    <a:ext uri="{FF2B5EF4-FFF2-40B4-BE49-F238E27FC236}">
                      <a16:creationId xmlns:a16="http://schemas.microsoft.com/office/drawing/2014/main" id="{63345DF9-A549-4D2F-83E9-158AB46A0486}"/>
                    </a:ext>
                  </a:extLst>
                </p:cNvPr>
                <p:cNvSpPr/>
                <p:nvPr/>
              </p:nvSpPr>
              <p:spPr>
                <a:xfrm>
                  <a:off x="4632699" y="5188796"/>
                  <a:ext cx="68754" cy="68754"/>
                </a:xfrm>
                <a:prstGeom prst="ellipse">
                  <a:avLst/>
                </a:prstGeom>
                <a:solidFill>
                  <a:srgbClr val="FFFF0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15" name="グループ化 314">
                  <a:extLst>
                    <a:ext uri="{FF2B5EF4-FFF2-40B4-BE49-F238E27FC236}">
                      <a16:creationId xmlns:a16="http://schemas.microsoft.com/office/drawing/2014/main" id="{98BF01F5-E842-4020-B825-4FAED599ADD5}"/>
                    </a:ext>
                  </a:extLst>
                </p:cNvPr>
                <p:cNvGrpSpPr/>
                <p:nvPr/>
              </p:nvGrpSpPr>
              <p:grpSpPr>
                <a:xfrm rot="2700000">
                  <a:off x="4815862" y="3519379"/>
                  <a:ext cx="324369" cy="197711"/>
                  <a:chOff x="5774806" y="3688995"/>
                  <a:chExt cx="746934" cy="451547"/>
                </a:xfrm>
              </p:grpSpPr>
              <p:sp>
                <p:nvSpPr>
                  <p:cNvPr id="316" name="台形 315">
                    <a:extLst>
                      <a:ext uri="{FF2B5EF4-FFF2-40B4-BE49-F238E27FC236}">
                        <a16:creationId xmlns:a16="http://schemas.microsoft.com/office/drawing/2014/main" id="{83230E74-75E4-4B7F-A192-ED69B8237CA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5714392" y="3749409"/>
                    <a:ext cx="451547" cy="330719"/>
                  </a:xfrm>
                  <a:prstGeom prst="trapezoid">
                    <a:avLst>
                      <a:gd name="adj" fmla="val 35145"/>
                    </a:avLst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7" name="台形 316">
                    <a:extLst>
                      <a:ext uri="{FF2B5EF4-FFF2-40B4-BE49-F238E27FC236}">
                        <a16:creationId xmlns:a16="http://schemas.microsoft.com/office/drawing/2014/main" id="{12217DA4-32B4-410F-AD03-F073E99B6785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6130607" y="3749409"/>
                    <a:ext cx="451547" cy="330719"/>
                  </a:xfrm>
                  <a:prstGeom prst="trapezoid">
                    <a:avLst>
                      <a:gd name="adj" fmla="val 35145"/>
                    </a:avLst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8" name="楕円 317">
                    <a:extLst>
                      <a:ext uri="{FF2B5EF4-FFF2-40B4-BE49-F238E27FC236}">
                        <a16:creationId xmlns:a16="http://schemas.microsoft.com/office/drawing/2014/main" id="{7BD174DB-B820-4B6C-A6D2-FFD7CE6A124D}"/>
                      </a:ext>
                    </a:extLst>
                  </p:cNvPr>
                  <p:cNvSpPr/>
                  <p:nvPr/>
                </p:nvSpPr>
                <p:spPr>
                  <a:xfrm>
                    <a:off x="6032271" y="3775075"/>
                    <a:ext cx="232004" cy="279386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sp>
          <p:nvSpPr>
            <p:cNvPr id="483" name="フリーフォーム: 図形 482">
              <a:extLst>
                <a:ext uri="{FF2B5EF4-FFF2-40B4-BE49-F238E27FC236}">
                  <a16:creationId xmlns:a16="http://schemas.microsoft.com/office/drawing/2014/main" id="{34954F36-804B-429D-926F-4D3FDEBC5B42}"/>
                </a:ext>
              </a:extLst>
            </p:cNvPr>
            <p:cNvSpPr/>
            <p:nvPr/>
          </p:nvSpPr>
          <p:spPr>
            <a:xfrm rot="1733295">
              <a:off x="8102332" y="5133590"/>
              <a:ext cx="669478" cy="795413"/>
            </a:xfrm>
            <a:custGeom>
              <a:avLst/>
              <a:gdLst>
                <a:gd name="connsiteX0" fmla="*/ 87930 w 669478"/>
                <a:gd name="connsiteY0" fmla="*/ 20 h 795413"/>
                <a:gd name="connsiteX1" fmla="*/ 103126 w 669478"/>
                <a:gd name="connsiteY1" fmla="*/ 6806 h 795413"/>
                <a:gd name="connsiteX2" fmla="*/ 173128 w 669478"/>
                <a:gd name="connsiteY2" fmla="*/ 81835 h 795413"/>
                <a:gd name="connsiteX3" fmla="*/ 199192 w 669478"/>
                <a:gd name="connsiteY3" fmla="*/ 81834 h 795413"/>
                <a:gd name="connsiteX4" fmla="*/ 234919 w 669478"/>
                <a:gd name="connsiteY4" fmla="*/ 115465 h 795413"/>
                <a:gd name="connsiteX5" fmla="*/ 234918 w 669478"/>
                <a:gd name="connsiteY5" fmla="*/ 152686 h 795413"/>
                <a:gd name="connsiteX6" fmla="*/ 245890 w 669478"/>
                <a:gd name="connsiteY6" fmla="*/ 171000 h 795413"/>
                <a:gd name="connsiteX7" fmla="*/ 250269 w 669478"/>
                <a:gd name="connsiteY7" fmla="*/ 196996 h 795413"/>
                <a:gd name="connsiteX8" fmla="*/ 247850 w 669478"/>
                <a:gd name="connsiteY8" fmla="*/ 214070 h 795413"/>
                <a:gd name="connsiteX9" fmla="*/ 646235 w 669478"/>
                <a:gd name="connsiteY9" fmla="*/ 648097 h 795413"/>
                <a:gd name="connsiteX10" fmla="*/ 639513 w 669478"/>
                <a:gd name="connsiteY10" fmla="*/ 777172 h 795413"/>
                <a:gd name="connsiteX11" fmla="*/ 511659 w 669478"/>
                <a:gd name="connsiteY11" fmla="*/ 758223 h 795413"/>
                <a:gd name="connsiteX12" fmla="*/ 150939 w 669478"/>
                <a:gd name="connsiteY12" fmla="*/ 292436 h 795413"/>
                <a:gd name="connsiteX13" fmla="*/ 143968 w 669478"/>
                <a:gd name="connsiteY13" fmla="*/ 293401 h 795413"/>
                <a:gd name="connsiteX14" fmla="*/ 77338 w 669478"/>
                <a:gd name="connsiteY14" fmla="*/ 263647 h 795413"/>
                <a:gd name="connsiteX15" fmla="*/ 6200 w 669478"/>
                <a:gd name="connsiteY15" fmla="*/ 187402 h 795413"/>
                <a:gd name="connsiteX16" fmla="*/ 9348 w 669478"/>
                <a:gd name="connsiteY16" fmla="*/ 152584 h 795413"/>
                <a:gd name="connsiteX17" fmla="*/ 28393 w 669478"/>
                <a:gd name="connsiteY17" fmla="*/ 146201 h 795413"/>
                <a:gd name="connsiteX18" fmla="*/ 22761 w 669478"/>
                <a:gd name="connsiteY18" fmla="*/ 129847 h 795413"/>
                <a:gd name="connsiteX19" fmla="*/ 32400 w 669478"/>
                <a:gd name="connsiteY19" fmla="*/ 112049 h 795413"/>
                <a:gd name="connsiteX20" fmla="*/ 62102 w 669478"/>
                <a:gd name="connsiteY20" fmla="*/ 100919 h 795413"/>
                <a:gd name="connsiteX21" fmla="*/ 65249 w 669478"/>
                <a:gd name="connsiteY21" fmla="*/ 66101 h 795413"/>
                <a:gd name="connsiteX22" fmla="*/ 84443 w 669478"/>
                <a:gd name="connsiteY22" fmla="*/ 59669 h 795413"/>
                <a:gd name="connsiteX23" fmla="*/ 68952 w 669478"/>
                <a:gd name="connsiteY23" fmla="*/ 35062 h 795413"/>
                <a:gd name="connsiteX24" fmla="*/ 71626 w 669478"/>
                <a:gd name="connsiteY24" fmla="*/ 5485 h 795413"/>
                <a:gd name="connsiteX25" fmla="*/ 87930 w 669478"/>
                <a:gd name="connsiteY25" fmla="*/ 20 h 795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69478" h="795413">
                  <a:moveTo>
                    <a:pt x="87930" y="20"/>
                  </a:moveTo>
                  <a:cubicBezTo>
                    <a:pt x="93631" y="260"/>
                    <a:pt x="99147" y="2540"/>
                    <a:pt x="103126" y="6806"/>
                  </a:cubicBezTo>
                  <a:lnTo>
                    <a:pt x="173128" y="81835"/>
                  </a:lnTo>
                  <a:lnTo>
                    <a:pt x="199192" y="81834"/>
                  </a:lnTo>
                  <a:cubicBezTo>
                    <a:pt x="218924" y="81835"/>
                    <a:pt x="234918" y="96891"/>
                    <a:pt x="234919" y="115465"/>
                  </a:cubicBezTo>
                  <a:lnTo>
                    <a:pt x="234918" y="152686"/>
                  </a:lnTo>
                  <a:lnTo>
                    <a:pt x="245890" y="171000"/>
                  </a:lnTo>
                  <a:cubicBezTo>
                    <a:pt x="248717" y="179428"/>
                    <a:pt x="250168" y="188191"/>
                    <a:pt x="250269" y="196996"/>
                  </a:cubicBezTo>
                  <a:lnTo>
                    <a:pt x="247850" y="214070"/>
                  </a:lnTo>
                  <a:lnTo>
                    <a:pt x="646235" y="648097"/>
                  </a:lnTo>
                  <a:cubicBezTo>
                    <a:pt x="679684" y="688973"/>
                    <a:pt x="676674" y="746763"/>
                    <a:pt x="639513" y="777172"/>
                  </a:cubicBezTo>
                  <a:cubicBezTo>
                    <a:pt x="602351" y="807583"/>
                    <a:pt x="545109" y="799098"/>
                    <a:pt x="511659" y="758223"/>
                  </a:cubicBezTo>
                  <a:lnTo>
                    <a:pt x="150939" y="292436"/>
                  </a:lnTo>
                  <a:lnTo>
                    <a:pt x="143968" y="293401"/>
                  </a:lnTo>
                  <a:cubicBezTo>
                    <a:pt x="118974" y="292353"/>
                    <a:pt x="94790" y="282352"/>
                    <a:pt x="77338" y="263647"/>
                  </a:cubicBezTo>
                  <a:lnTo>
                    <a:pt x="6200" y="187402"/>
                  </a:lnTo>
                  <a:cubicBezTo>
                    <a:pt x="-3170" y="177357"/>
                    <a:pt x="-1760" y="161768"/>
                    <a:pt x="9348" y="152584"/>
                  </a:cubicBezTo>
                  <a:lnTo>
                    <a:pt x="28393" y="146201"/>
                  </a:lnTo>
                  <a:lnTo>
                    <a:pt x="22761" y="129847"/>
                  </a:lnTo>
                  <a:cubicBezTo>
                    <a:pt x="23354" y="123284"/>
                    <a:pt x="25843" y="116871"/>
                    <a:pt x="32400" y="112049"/>
                  </a:cubicBezTo>
                  <a:cubicBezTo>
                    <a:pt x="38957" y="107229"/>
                    <a:pt x="56626" y="108577"/>
                    <a:pt x="62102" y="100919"/>
                  </a:cubicBezTo>
                  <a:cubicBezTo>
                    <a:pt x="52729" y="90875"/>
                    <a:pt x="54139" y="75286"/>
                    <a:pt x="65249" y="66101"/>
                  </a:cubicBezTo>
                  <a:cubicBezTo>
                    <a:pt x="70804" y="61509"/>
                    <a:pt x="77732" y="59386"/>
                    <a:pt x="84443" y="59669"/>
                  </a:cubicBezTo>
                  <a:lnTo>
                    <a:pt x="68952" y="35062"/>
                  </a:lnTo>
                  <a:cubicBezTo>
                    <a:pt x="60991" y="26529"/>
                    <a:pt x="62189" y="13287"/>
                    <a:pt x="71626" y="5485"/>
                  </a:cubicBezTo>
                  <a:cubicBezTo>
                    <a:pt x="76345" y="1583"/>
                    <a:pt x="82229" y="-219"/>
                    <a:pt x="87930" y="2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20" name="フリーフォーム: 図形 419">
              <a:extLst>
                <a:ext uri="{FF2B5EF4-FFF2-40B4-BE49-F238E27FC236}">
                  <a16:creationId xmlns:a16="http://schemas.microsoft.com/office/drawing/2014/main" id="{62B70E81-76D9-469B-BCB6-9B891F8E3177}"/>
                </a:ext>
              </a:extLst>
            </p:cNvPr>
            <p:cNvSpPr/>
            <p:nvPr/>
          </p:nvSpPr>
          <p:spPr>
            <a:xfrm>
              <a:off x="7442201" y="4758451"/>
              <a:ext cx="894556" cy="582693"/>
            </a:xfrm>
            <a:custGeom>
              <a:avLst/>
              <a:gdLst>
                <a:gd name="connsiteX0" fmla="*/ 5113 w 946143"/>
                <a:gd name="connsiteY0" fmla="*/ 0 h 682796"/>
                <a:gd name="connsiteX1" fmla="*/ 12195 w 946143"/>
                <a:gd name="connsiteY1" fmla="*/ 22934 h 682796"/>
                <a:gd name="connsiteX2" fmla="*/ 58662 w 946143"/>
                <a:gd name="connsiteY2" fmla="*/ 113119 h 682796"/>
                <a:gd name="connsiteX3" fmla="*/ 118496 w 946143"/>
                <a:gd name="connsiteY3" fmla="*/ 195049 h 682796"/>
                <a:gd name="connsiteX4" fmla="*/ 125866 w 946143"/>
                <a:gd name="connsiteY4" fmla="*/ 202107 h 682796"/>
                <a:gd name="connsiteX5" fmla="*/ 156973 w 946143"/>
                <a:gd name="connsiteY5" fmla="*/ 203457 h 682796"/>
                <a:gd name="connsiteX6" fmla="*/ 470315 w 946143"/>
                <a:gd name="connsiteY6" fmla="*/ 233840 h 682796"/>
                <a:gd name="connsiteX7" fmla="*/ 781490 w 946143"/>
                <a:gd name="connsiteY7" fmla="*/ 203457 h 682796"/>
                <a:gd name="connsiteX8" fmla="*/ 820669 w 946143"/>
                <a:gd name="connsiteY8" fmla="*/ 201731 h 682796"/>
                <a:gd name="connsiteX9" fmla="*/ 827647 w 946143"/>
                <a:gd name="connsiteY9" fmla="*/ 195049 h 682796"/>
                <a:gd name="connsiteX10" fmla="*/ 887481 w 946143"/>
                <a:gd name="connsiteY10" fmla="*/ 113119 h 682796"/>
                <a:gd name="connsiteX11" fmla="*/ 933948 w 946143"/>
                <a:gd name="connsiteY11" fmla="*/ 22934 h 682796"/>
                <a:gd name="connsiteX12" fmla="*/ 941030 w 946143"/>
                <a:gd name="connsiteY12" fmla="*/ 0 h 682796"/>
                <a:gd name="connsiteX13" fmla="*/ 946143 w 946143"/>
                <a:gd name="connsiteY13" fmla="*/ 57619 h 682796"/>
                <a:gd name="connsiteX14" fmla="*/ 937079 w 946143"/>
                <a:gd name="connsiteY14" fmla="*/ 114797 h 682796"/>
                <a:gd name="connsiteX15" fmla="*/ 905916 w 946143"/>
                <a:gd name="connsiteY15" fmla="*/ 211345 h 682796"/>
                <a:gd name="connsiteX16" fmla="*/ 898385 w 946143"/>
                <a:gd name="connsiteY16" fmla="*/ 225517 h 682796"/>
                <a:gd name="connsiteX17" fmla="*/ 900869 w 946143"/>
                <a:gd name="connsiteY17" fmla="*/ 227418 h 682796"/>
                <a:gd name="connsiteX18" fmla="*/ 909748 w 946143"/>
                <a:gd name="connsiteY18" fmla="*/ 263167 h 682796"/>
                <a:gd name="connsiteX19" fmla="*/ 465695 w 946143"/>
                <a:gd name="connsiteY19" fmla="*/ 682796 h 682796"/>
                <a:gd name="connsiteX20" fmla="*/ 26548 w 946143"/>
                <a:gd name="connsiteY20" fmla="*/ 263167 h 682796"/>
                <a:gd name="connsiteX21" fmla="*/ 35613 w 946143"/>
                <a:gd name="connsiteY21" fmla="*/ 227418 h 682796"/>
                <a:gd name="connsiteX22" fmla="*/ 45015 w 946143"/>
                <a:gd name="connsiteY22" fmla="*/ 220356 h 682796"/>
                <a:gd name="connsiteX23" fmla="*/ 40227 w 946143"/>
                <a:gd name="connsiteY23" fmla="*/ 211345 h 682796"/>
                <a:gd name="connsiteX24" fmla="*/ 9064 w 946143"/>
                <a:gd name="connsiteY24" fmla="*/ 114797 h 682796"/>
                <a:gd name="connsiteX25" fmla="*/ 0 w 946143"/>
                <a:gd name="connsiteY25" fmla="*/ 57619 h 682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946143" h="682796">
                  <a:moveTo>
                    <a:pt x="5113" y="0"/>
                  </a:moveTo>
                  <a:lnTo>
                    <a:pt x="12195" y="22934"/>
                  </a:lnTo>
                  <a:cubicBezTo>
                    <a:pt x="24228" y="52042"/>
                    <a:pt x="39809" y="82593"/>
                    <a:pt x="58662" y="113119"/>
                  </a:cubicBezTo>
                  <a:cubicBezTo>
                    <a:pt x="77516" y="143645"/>
                    <a:pt x="97857" y="171256"/>
                    <a:pt x="118496" y="195049"/>
                  </a:cubicBezTo>
                  <a:lnTo>
                    <a:pt x="125866" y="202107"/>
                  </a:lnTo>
                  <a:lnTo>
                    <a:pt x="156973" y="203457"/>
                  </a:lnTo>
                  <a:cubicBezTo>
                    <a:pt x="237429" y="211141"/>
                    <a:pt x="348370" y="233840"/>
                    <a:pt x="470315" y="233840"/>
                  </a:cubicBezTo>
                  <a:cubicBezTo>
                    <a:pt x="592259" y="233840"/>
                    <a:pt x="702118" y="211141"/>
                    <a:pt x="781490" y="203457"/>
                  </a:cubicBezTo>
                  <a:lnTo>
                    <a:pt x="820669" y="201731"/>
                  </a:lnTo>
                  <a:lnTo>
                    <a:pt x="827647" y="195049"/>
                  </a:lnTo>
                  <a:cubicBezTo>
                    <a:pt x="848286" y="171256"/>
                    <a:pt x="868627" y="143645"/>
                    <a:pt x="887481" y="113119"/>
                  </a:cubicBezTo>
                  <a:cubicBezTo>
                    <a:pt x="906334" y="82593"/>
                    <a:pt x="921915" y="52042"/>
                    <a:pt x="933948" y="22934"/>
                  </a:cubicBezTo>
                  <a:lnTo>
                    <a:pt x="941030" y="0"/>
                  </a:lnTo>
                  <a:lnTo>
                    <a:pt x="946143" y="57619"/>
                  </a:lnTo>
                  <a:lnTo>
                    <a:pt x="937079" y="114797"/>
                  </a:lnTo>
                  <a:cubicBezTo>
                    <a:pt x="928735" y="149692"/>
                    <a:pt x="918066" y="182285"/>
                    <a:pt x="905916" y="211345"/>
                  </a:cubicBezTo>
                  <a:lnTo>
                    <a:pt x="898385" y="225517"/>
                  </a:lnTo>
                  <a:lnTo>
                    <a:pt x="900869" y="227418"/>
                  </a:lnTo>
                  <a:cubicBezTo>
                    <a:pt x="906693" y="236432"/>
                    <a:pt x="909748" y="248152"/>
                    <a:pt x="909748" y="263167"/>
                  </a:cubicBezTo>
                  <a:cubicBezTo>
                    <a:pt x="909748" y="383292"/>
                    <a:pt x="709584" y="682796"/>
                    <a:pt x="465695" y="682796"/>
                  </a:cubicBezTo>
                  <a:cubicBezTo>
                    <a:pt x="221807" y="682796"/>
                    <a:pt x="26548" y="383292"/>
                    <a:pt x="26548" y="263167"/>
                  </a:cubicBezTo>
                  <a:cubicBezTo>
                    <a:pt x="26548" y="248152"/>
                    <a:pt x="29671" y="236432"/>
                    <a:pt x="35613" y="227418"/>
                  </a:cubicBezTo>
                  <a:lnTo>
                    <a:pt x="45015" y="220356"/>
                  </a:lnTo>
                  <a:lnTo>
                    <a:pt x="40227" y="211345"/>
                  </a:lnTo>
                  <a:cubicBezTo>
                    <a:pt x="28077" y="182285"/>
                    <a:pt x="17408" y="149692"/>
                    <a:pt x="9064" y="114797"/>
                  </a:cubicBezTo>
                  <a:lnTo>
                    <a:pt x="0" y="5761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421" name="グループ化 420">
              <a:extLst>
                <a:ext uri="{FF2B5EF4-FFF2-40B4-BE49-F238E27FC236}">
                  <a16:creationId xmlns:a16="http://schemas.microsoft.com/office/drawing/2014/main" id="{BB977BF5-D48A-4027-812F-6A605DC2F391}"/>
                </a:ext>
              </a:extLst>
            </p:cNvPr>
            <p:cNvGrpSpPr/>
            <p:nvPr/>
          </p:nvGrpSpPr>
          <p:grpSpPr>
            <a:xfrm rot="20900297">
              <a:off x="7055434" y="5179241"/>
              <a:ext cx="866951" cy="809950"/>
              <a:chOff x="7081513" y="5304328"/>
              <a:chExt cx="866951" cy="809950"/>
            </a:xfrm>
          </p:grpSpPr>
          <p:grpSp>
            <p:nvGrpSpPr>
              <p:cNvPr id="422" name="グループ化 421">
                <a:extLst>
                  <a:ext uri="{FF2B5EF4-FFF2-40B4-BE49-F238E27FC236}">
                    <a16:creationId xmlns:a16="http://schemas.microsoft.com/office/drawing/2014/main" id="{CD9BB9ED-8589-4EEE-AF8A-4AC4D0383FE5}"/>
                  </a:ext>
                </a:extLst>
              </p:cNvPr>
              <p:cNvGrpSpPr/>
              <p:nvPr/>
            </p:nvGrpSpPr>
            <p:grpSpPr>
              <a:xfrm rot="21363593">
                <a:off x="7274828" y="5304328"/>
                <a:ext cx="673636" cy="267898"/>
                <a:chOff x="1338966" y="2432682"/>
                <a:chExt cx="787095" cy="313020"/>
              </a:xfrm>
            </p:grpSpPr>
            <p:sp>
              <p:nvSpPr>
                <p:cNvPr id="424" name="フリーフォーム: 図形 423">
                  <a:extLst>
                    <a:ext uri="{FF2B5EF4-FFF2-40B4-BE49-F238E27FC236}">
                      <a16:creationId xmlns:a16="http://schemas.microsoft.com/office/drawing/2014/main" id="{D3B545C1-35F1-4E6D-B9CC-DDD61A1D64B7}"/>
                    </a:ext>
                  </a:extLst>
                </p:cNvPr>
                <p:cNvSpPr/>
                <p:nvPr/>
              </p:nvSpPr>
              <p:spPr>
                <a:xfrm rot="20221906">
                  <a:off x="1338966" y="2432682"/>
                  <a:ext cx="761877" cy="27852"/>
                </a:xfrm>
                <a:custGeom>
                  <a:avLst/>
                  <a:gdLst>
                    <a:gd name="connsiteX0" fmla="*/ 24682 w 1131980"/>
                    <a:gd name="connsiteY0" fmla="*/ 0 h 66584"/>
                    <a:gd name="connsiteX1" fmla="*/ 1131980 w 1131980"/>
                    <a:gd name="connsiteY1" fmla="*/ 37898 h 66584"/>
                    <a:gd name="connsiteX2" fmla="*/ 1131980 w 1131980"/>
                    <a:gd name="connsiteY2" fmla="*/ 66584 h 66584"/>
                    <a:gd name="connsiteX3" fmla="*/ 0 w 1131980"/>
                    <a:gd name="connsiteY3" fmla="*/ 66584 h 66584"/>
                    <a:gd name="connsiteX4" fmla="*/ 0 w 1131980"/>
                    <a:gd name="connsiteY4" fmla="*/ 23408 h 66584"/>
                    <a:gd name="connsiteX5" fmla="*/ 24682 w 1131980"/>
                    <a:gd name="connsiteY5" fmla="*/ 0 h 66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31980" h="66584">
                      <a:moveTo>
                        <a:pt x="24682" y="0"/>
                      </a:moveTo>
                      <a:lnTo>
                        <a:pt x="1131980" y="37898"/>
                      </a:lnTo>
                      <a:lnTo>
                        <a:pt x="1131980" y="66584"/>
                      </a:lnTo>
                      <a:lnTo>
                        <a:pt x="0" y="66584"/>
                      </a:lnTo>
                      <a:lnTo>
                        <a:pt x="0" y="23408"/>
                      </a:lnTo>
                      <a:cubicBezTo>
                        <a:pt x="0" y="10480"/>
                        <a:pt x="11050" y="0"/>
                        <a:pt x="24682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5" name="フリーフォーム: 図形 424">
                  <a:extLst>
                    <a:ext uri="{FF2B5EF4-FFF2-40B4-BE49-F238E27FC236}">
                      <a16:creationId xmlns:a16="http://schemas.microsoft.com/office/drawing/2014/main" id="{98DF311E-3DEE-49F3-AFCD-D84D02BAEA86}"/>
                    </a:ext>
                  </a:extLst>
                </p:cNvPr>
                <p:cNvSpPr/>
                <p:nvPr/>
              </p:nvSpPr>
              <p:spPr>
                <a:xfrm rot="20422701">
                  <a:off x="1364184" y="2497572"/>
                  <a:ext cx="761877" cy="27852"/>
                </a:xfrm>
                <a:custGeom>
                  <a:avLst/>
                  <a:gdLst>
                    <a:gd name="connsiteX0" fmla="*/ 0 w 1131980"/>
                    <a:gd name="connsiteY0" fmla="*/ 0 h 66584"/>
                    <a:gd name="connsiteX1" fmla="*/ 1131980 w 1131980"/>
                    <a:gd name="connsiteY1" fmla="*/ 0 h 66584"/>
                    <a:gd name="connsiteX2" fmla="*/ 1131980 w 1131980"/>
                    <a:gd name="connsiteY2" fmla="*/ 28685 h 66584"/>
                    <a:gd name="connsiteX3" fmla="*/ 24682 w 1131980"/>
                    <a:gd name="connsiteY3" fmla="*/ 66584 h 66584"/>
                    <a:gd name="connsiteX4" fmla="*/ 0 w 1131980"/>
                    <a:gd name="connsiteY4" fmla="*/ 43175 h 66584"/>
                    <a:gd name="connsiteX5" fmla="*/ 0 w 1131980"/>
                    <a:gd name="connsiteY5" fmla="*/ 0 h 66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31980" h="66584">
                      <a:moveTo>
                        <a:pt x="0" y="0"/>
                      </a:moveTo>
                      <a:lnTo>
                        <a:pt x="1131980" y="0"/>
                      </a:lnTo>
                      <a:lnTo>
                        <a:pt x="1131980" y="28685"/>
                      </a:lnTo>
                      <a:lnTo>
                        <a:pt x="24682" y="66584"/>
                      </a:lnTo>
                      <a:cubicBezTo>
                        <a:pt x="11050" y="66584"/>
                        <a:pt x="0" y="56103"/>
                        <a:pt x="0" y="43175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6" name="フリーフォーム: 図形 425">
                  <a:extLst>
                    <a:ext uri="{FF2B5EF4-FFF2-40B4-BE49-F238E27FC236}">
                      <a16:creationId xmlns:a16="http://schemas.microsoft.com/office/drawing/2014/main" id="{EE5CE0AD-6E8B-45CD-B863-276D5D4FDF88}"/>
                    </a:ext>
                  </a:extLst>
                </p:cNvPr>
                <p:cNvSpPr/>
                <p:nvPr/>
              </p:nvSpPr>
              <p:spPr>
                <a:xfrm rot="4057914">
                  <a:off x="1535534" y="2605832"/>
                  <a:ext cx="147694" cy="132046"/>
                </a:xfrm>
                <a:custGeom>
                  <a:avLst/>
                  <a:gdLst>
                    <a:gd name="connsiteX0" fmla="*/ 0 w 214631"/>
                    <a:gd name="connsiteY0" fmla="*/ 18860 h 191891"/>
                    <a:gd name="connsiteX1" fmla="*/ 18860 w 214631"/>
                    <a:gd name="connsiteY1" fmla="*/ 0 h 191891"/>
                    <a:gd name="connsiteX2" fmla="*/ 54923 w 214631"/>
                    <a:gd name="connsiteY2" fmla="*/ 0 h 191891"/>
                    <a:gd name="connsiteX3" fmla="*/ 59951 w 214631"/>
                    <a:gd name="connsiteY3" fmla="*/ 2083 h 191891"/>
                    <a:gd name="connsiteX4" fmla="*/ 62849 w 214631"/>
                    <a:gd name="connsiteY4" fmla="*/ 1316 h 191891"/>
                    <a:gd name="connsiteX5" fmla="*/ 178581 w 214631"/>
                    <a:gd name="connsiteY5" fmla="*/ 16926 h 191891"/>
                    <a:gd name="connsiteX6" fmla="*/ 214253 w 214631"/>
                    <a:gd name="connsiteY6" fmla="*/ 63722 h 191891"/>
                    <a:gd name="connsiteX7" fmla="*/ 214252 w 214631"/>
                    <a:gd name="connsiteY7" fmla="*/ 63720 h 191891"/>
                    <a:gd name="connsiteX8" fmla="*/ 167457 w 214631"/>
                    <a:gd name="connsiteY8" fmla="*/ 99392 h 191891"/>
                    <a:gd name="connsiteX9" fmla="*/ 73783 w 214631"/>
                    <a:gd name="connsiteY9" fmla="*/ 86757 h 191891"/>
                    <a:gd name="connsiteX10" fmla="*/ 73783 w 214631"/>
                    <a:gd name="connsiteY10" fmla="*/ 154999 h 191891"/>
                    <a:gd name="connsiteX11" fmla="*/ 36891 w 214631"/>
                    <a:gd name="connsiteY11" fmla="*/ 191891 h 191891"/>
                    <a:gd name="connsiteX12" fmla="*/ 36892 w 214631"/>
                    <a:gd name="connsiteY12" fmla="*/ 191890 h 191891"/>
                    <a:gd name="connsiteX13" fmla="*/ 0 w 214631"/>
                    <a:gd name="connsiteY13" fmla="*/ 154998 h 1918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14631" h="191891">
                      <a:moveTo>
                        <a:pt x="0" y="18860"/>
                      </a:moveTo>
                      <a:cubicBezTo>
                        <a:pt x="0" y="8444"/>
                        <a:pt x="8444" y="0"/>
                        <a:pt x="18860" y="0"/>
                      </a:cubicBezTo>
                      <a:lnTo>
                        <a:pt x="54923" y="0"/>
                      </a:lnTo>
                      <a:lnTo>
                        <a:pt x="59951" y="2083"/>
                      </a:lnTo>
                      <a:lnTo>
                        <a:pt x="62849" y="1316"/>
                      </a:lnTo>
                      <a:lnTo>
                        <a:pt x="178581" y="16926"/>
                      </a:lnTo>
                      <a:cubicBezTo>
                        <a:pt x="201354" y="19998"/>
                        <a:pt x="217325" y="40949"/>
                        <a:pt x="214253" y="63722"/>
                      </a:cubicBezTo>
                      <a:lnTo>
                        <a:pt x="214252" y="63720"/>
                      </a:lnTo>
                      <a:cubicBezTo>
                        <a:pt x="211181" y="86493"/>
                        <a:pt x="190230" y="102464"/>
                        <a:pt x="167457" y="99392"/>
                      </a:cubicBezTo>
                      <a:lnTo>
                        <a:pt x="73783" y="86757"/>
                      </a:lnTo>
                      <a:lnTo>
                        <a:pt x="73783" y="154999"/>
                      </a:lnTo>
                      <a:cubicBezTo>
                        <a:pt x="73783" y="175374"/>
                        <a:pt x="57266" y="191891"/>
                        <a:pt x="36891" y="191891"/>
                      </a:cubicBezTo>
                      <a:lnTo>
                        <a:pt x="36892" y="191890"/>
                      </a:lnTo>
                      <a:cubicBezTo>
                        <a:pt x="16517" y="191890"/>
                        <a:pt x="0" y="175373"/>
                        <a:pt x="0" y="15499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7" name="フリーフォーム: 図形 426">
                  <a:extLst>
                    <a:ext uri="{FF2B5EF4-FFF2-40B4-BE49-F238E27FC236}">
                      <a16:creationId xmlns:a16="http://schemas.microsoft.com/office/drawing/2014/main" id="{FBDF0F80-80E7-460E-9AE3-14FCA498BE8E}"/>
                    </a:ext>
                  </a:extLst>
                </p:cNvPr>
                <p:cNvSpPr/>
                <p:nvPr/>
              </p:nvSpPr>
              <p:spPr>
                <a:xfrm rot="13604555">
                  <a:off x="1568698" y="2382368"/>
                  <a:ext cx="74629" cy="235403"/>
                </a:xfrm>
                <a:custGeom>
                  <a:avLst/>
                  <a:gdLst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106125 w 108452"/>
                    <a:gd name="connsiteY10" fmla="*/ 173438 h 342089"/>
                    <a:gd name="connsiteX11" fmla="*/ 108262 w 108452"/>
                    <a:gd name="connsiteY11" fmla="*/ 187298 h 342089"/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106125 w 108452"/>
                    <a:gd name="connsiteY10" fmla="*/ 173438 h 342089"/>
                    <a:gd name="connsiteX11" fmla="*/ 77784 w 108452"/>
                    <a:gd name="connsiteY11" fmla="*/ 311996 h 342089"/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77784 w 108452"/>
                    <a:gd name="connsiteY10" fmla="*/ 311996 h 342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8452" h="342089">
                      <a:moveTo>
                        <a:pt x="77784" y="311996"/>
                      </a:moveTo>
                      <a:cubicBezTo>
                        <a:pt x="72611" y="333161"/>
                        <a:pt x="51260" y="346126"/>
                        <a:pt x="30094" y="340952"/>
                      </a:cubicBezTo>
                      <a:cubicBezTo>
                        <a:pt x="8928" y="335779"/>
                        <a:pt x="-4037" y="314428"/>
                        <a:pt x="1137" y="293262"/>
                      </a:cubicBezTo>
                      <a:lnTo>
                        <a:pt x="30962" y="171233"/>
                      </a:lnTo>
                      <a:lnTo>
                        <a:pt x="29548" y="167820"/>
                      </a:lnTo>
                      <a:lnTo>
                        <a:pt x="29548" y="20169"/>
                      </a:lnTo>
                      <a:cubicBezTo>
                        <a:pt x="29548" y="9030"/>
                        <a:pt x="38578" y="0"/>
                        <a:pt x="49717" y="0"/>
                      </a:cubicBezTo>
                      <a:lnTo>
                        <a:pt x="88283" y="0"/>
                      </a:lnTo>
                      <a:cubicBezTo>
                        <a:pt x="99422" y="0"/>
                        <a:pt x="108452" y="9030"/>
                        <a:pt x="108452" y="20169"/>
                      </a:cubicBezTo>
                      <a:lnTo>
                        <a:pt x="108452" y="167820"/>
                      </a:lnTo>
                      <a:lnTo>
                        <a:pt x="77784" y="31199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23" name="フリーフォーム: 図形 422">
                <a:extLst>
                  <a:ext uri="{FF2B5EF4-FFF2-40B4-BE49-F238E27FC236}">
                    <a16:creationId xmlns:a16="http://schemas.microsoft.com/office/drawing/2014/main" id="{9F4788CF-38DC-44A2-B0A4-B8E457B2037A}"/>
                  </a:ext>
                </a:extLst>
              </p:cNvPr>
              <p:cNvSpPr/>
              <p:nvPr/>
            </p:nvSpPr>
            <p:spPr>
              <a:xfrm rot="4226554">
                <a:off x="7055242" y="5426657"/>
                <a:ext cx="713892" cy="661349"/>
              </a:xfrm>
              <a:custGeom>
                <a:avLst/>
                <a:gdLst>
                  <a:gd name="connsiteX0" fmla="*/ 9 w 713892"/>
                  <a:gd name="connsiteY0" fmla="*/ 23884 h 661349"/>
                  <a:gd name="connsiteX1" fmla="*/ 22585 w 713892"/>
                  <a:gd name="connsiteY1" fmla="*/ 9 h 661349"/>
                  <a:gd name="connsiteX2" fmla="*/ 46461 w 713892"/>
                  <a:gd name="connsiteY2" fmla="*/ 22585 h 661349"/>
                  <a:gd name="connsiteX3" fmla="*/ 48417 w 713892"/>
                  <a:gd name="connsiteY3" fmla="*/ 92573 h 661349"/>
                  <a:gd name="connsiteX4" fmla="*/ 79727 w 713892"/>
                  <a:gd name="connsiteY4" fmla="*/ 140323 h 661349"/>
                  <a:gd name="connsiteX5" fmla="*/ 84770 w 713892"/>
                  <a:gd name="connsiteY5" fmla="*/ 113385 h 661349"/>
                  <a:gd name="connsiteX6" fmla="*/ 95877 w 713892"/>
                  <a:gd name="connsiteY6" fmla="*/ 102278 h 661349"/>
                  <a:gd name="connsiteX7" fmla="*/ 117115 w 713892"/>
                  <a:gd name="connsiteY7" fmla="*/ 102278 h 661349"/>
                  <a:gd name="connsiteX8" fmla="*/ 120077 w 713892"/>
                  <a:gd name="connsiteY8" fmla="*/ 103505 h 661349"/>
                  <a:gd name="connsiteX9" fmla="*/ 121783 w 713892"/>
                  <a:gd name="connsiteY9" fmla="*/ 103053 h 661349"/>
                  <a:gd name="connsiteX10" fmla="*/ 127181 w 713892"/>
                  <a:gd name="connsiteY10" fmla="*/ 103780 h 661349"/>
                  <a:gd name="connsiteX11" fmla="*/ 128130 w 713892"/>
                  <a:gd name="connsiteY11" fmla="*/ 103001 h 661349"/>
                  <a:gd name="connsiteX12" fmla="*/ 146248 w 713892"/>
                  <a:gd name="connsiteY12" fmla="*/ 96757 h 661349"/>
                  <a:gd name="connsiteX13" fmla="*/ 169540 w 713892"/>
                  <a:gd name="connsiteY13" fmla="*/ 108110 h 661349"/>
                  <a:gd name="connsiteX14" fmla="*/ 170397 w 713892"/>
                  <a:gd name="connsiteY14" fmla="*/ 109078 h 661349"/>
                  <a:gd name="connsiteX15" fmla="*/ 173377 w 713892"/>
                  <a:gd name="connsiteY15" fmla="*/ 109666 h 661349"/>
                  <a:gd name="connsiteX16" fmla="*/ 226214 w 713892"/>
                  <a:gd name="connsiteY16" fmla="*/ 144860 h 661349"/>
                  <a:gd name="connsiteX17" fmla="*/ 232044 w 713892"/>
                  <a:gd name="connsiteY17" fmla="*/ 173948 h 661349"/>
                  <a:gd name="connsiteX18" fmla="*/ 232044 w 713892"/>
                  <a:gd name="connsiteY18" fmla="*/ 173948 h 661349"/>
                  <a:gd name="connsiteX19" fmla="*/ 202956 w 713892"/>
                  <a:gd name="connsiteY19" fmla="*/ 179778 h 661349"/>
                  <a:gd name="connsiteX20" fmla="*/ 162739 w 713892"/>
                  <a:gd name="connsiteY20" fmla="*/ 152990 h 661349"/>
                  <a:gd name="connsiteX21" fmla="*/ 160223 w 713892"/>
                  <a:gd name="connsiteY21" fmla="*/ 158153 h 661349"/>
                  <a:gd name="connsiteX22" fmla="*/ 239746 w 713892"/>
                  <a:gd name="connsiteY22" fmla="*/ 252647 h 661349"/>
                  <a:gd name="connsiteX23" fmla="*/ 248051 w 713892"/>
                  <a:gd name="connsiteY23" fmla="*/ 271031 h 661349"/>
                  <a:gd name="connsiteX24" fmla="*/ 676874 w 713892"/>
                  <a:gd name="connsiteY24" fmla="*/ 500191 h 661349"/>
                  <a:gd name="connsiteX25" fmla="*/ 699670 w 713892"/>
                  <a:gd name="connsiteY25" fmla="*/ 618279 h 661349"/>
                  <a:gd name="connsiteX26" fmla="*/ 583572 w 713892"/>
                  <a:gd name="connsiteY26" fmla="*/ 649676 h 661349"/>
                  <a:gd name="connsiteX27" fmla="*/ 206669 w 713892"/>
                  <a:gd name="connsiteY27" fmla="*/ 397440 h 661349"/>
                  <a:gd name="connsiteX28" fmla="*/ 188028 w 713892"/>
                  <a:gd name="connsiteY28" fmla="*/ 398096 h 661349"/>
                  <a:gd name="connsiteX29" fmla="*/ 142703 w 713892"/>
                  <a:gd name="connsiteY29" fmla="*/ 370327 h 661349"/>
                  <a:gd name="connsiteX30" fmla="*/ 40546 w 713892"/>
                  <a:gd name="connsiteY30" fmla="*/ 228059 h 661349"/>
                  <a:gd name="connsiteX31" fmla="*/ 30288 w 713892"/>
                  <a:gd name="connsiteY31" fmla="*/ 176249 h 661349"/>
                  <a:gd name="connsiteX32" fmla="*/ 7199 w 713892"/>
                  <a:gd name="connsiteY32" fmla="*/ 114459 h 661349"/>
                  <a:gd name="connsiteX33" fmla="*/ 5994 w 713892"/>
                  <a:gd name="connsiteY33" fmla="*/ 108111 h 661349"/>
                  <a:gd name="connsiteX34" fmla="*/ 2122 w 713892"/>
                  <a:gd name="connsiteY34" fmla="*/ 99455 h 661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713892" h="661349">
                    <a:moveTo>
                      <a:pt x="9" y="23884"/>
                    </a:moveTo>
                    <a:cubicBezTo>
                      <a:pt x="-350" y="11057"/>
                      <a:pt x="9757" y="368"/>
                      <a:pt x="22585" y="9"/>
                    </a:cubicBezTo>
                    <a:cubicBezTo>
                      <a:pt x="35412" y="-350"/>
                      <a:pt x="46101" y="9758"/>
                      <a:pt x="46461" y="22585"/>
                    </a:cubicBezTo>
                    <a:cubicBezTo>
                      <a:pt x="47113" y="45914"/>
                      <a:pt x="47765" y="69243"/>
                      <a:pt x="48417" y="92573"/>
                    </a:cubicBezTo>
                    <a:lnTo>
                      <a:pt x="79727" y="140323"/>
                    </a:lnTo>
                    <a:lnTo>
                      <a:pt x="84770" y="113385"/>
                    </a:lnTo>
                    <a:cubicBezTo>
                      <a:pt x="84770" y="107251"/>
                      <a:pt x="89743" y="102278"/>
                      <a:pt x="95877" y="102278"/>
                    </a:cubicBezTo>
                    <a:lnTo>
                      <a:pt x="117115" y="102278"/>
                    </a:lnTo>
                    <a:lnTo>
                      <a:pt x="120077" y="103505"/>
                    </a:lnTo>
                    <a:lnTo>
                      <a:pt x="121783" y="103053"/>
                    </a:lnTo>
                    <a:lnTo>
                      <a:pt x="127181" y="103780"/>
                    </a:lnTo>
                    <a:lnTo>
                      <a:pt x="128130" y="103001"/>
                    </a:lnTo>
                    <a:cubicBezTo>
                      <a:pt x="131409" y="96274"/>
                      <a:pt x="139521" y="93478"/>
                      <a:pt x="146248" y="96757"/>
                    </a:cubicBezTo>
                    <a:lnTo>
                      <a:pt x="169540" y="108110"/>
                    </a:lnTo>
                    <a:lnTo>
                      <a:pt x="170397" y="109078"/>
                    </a:lnTo>
                    <a:lnTo>
                      <a:pt x="173377" y="109666"/>
                    </a:lnTo>
                    <a:lnTo>
                      <a:pt x="226214" y="144860"/>
                    </a:lnTo>
                    <a:cubicBezTo>
                      <a:pt x="235857" y="151283"/>
                      <a:pt x="238466" y="164307"/>
                      <a:pt x="232044" y="173948"/>
                    </a:cubicBezTo>
                    <a:lnTo>
                      <a:pt x="232044" y="173948"/>
                    </a:lnTo>
                    <a:cubicBezTo>
                      <a:pt x="225621" y="183591"/>
                      <a:pt x="212598" y="186200"/>
                      <a:pt x="202956" y="179778"/>
                    </a:cubicBezTo>
                    <a:lnTo>
                      <a:pt x="162739" y="152990"/>
                    </a:lnTo>
                    <a:lnTo>
                      <a:pt x="160223" y="158153"/>
                    </a:lnTo>
                    <a:cubicBezTo>
                      <a:pt x="186731" y="189651"/>
                      <a:pt x="225479" y="207642"/>
                      <a:pt x="239746" y="252647"/>
                    </a:cubicBezTo>
                    <a:lnTo>
                      <a:pt x="248051" y="271031"/>
                    </a:lnTo>
                    <a:lnTo>
                      <a:pt x="676874" y="500191"/>
                    </a:lnTo>
                    <a:cubicBezTo>
                      <a:pt x="715228" y="524130"/>
                      <a:pt x="725434" y="577000"/>
                      <a:pt x="699670" y="618279"/>
                    </a:cubicBezTo>
                    <a:cubicBezTo>
                      <a:pt x="673905" y="659558"/>
                      <a:pt x="621926" y="673615"/>
                      <a:pt x="583572" y="649676"/>
                    </a:cubicBezTo>
                    <a:lnTo>
                      <a:pt x="206669" y="397440"/>
                    </a:lnTo>
                    <a:lnTo>
                      <a:pt x="188028" y="398096"/>
                    </a:lnTo>
                    <a:cubicBezTo>
                      <a:pt x="170472" y="395318"/>
                      <a:pt x="153977" y="385841"/>
                      <a:pt x="142703" y="370327"/>
                    </a:cubicBezTo>
                    <a:lnTo>
                      <a:pt x="40546" y="228059"/>
                    </a:lnTo>
                    <a:cubicBezTo>
                      <a:pt x="21809" y="195713"/>
                      <a:pt x="33282" y="191937"/>
                      <a:pt x="30288" y="176249"/>
                    </a:cubicBezTo>
                    <a:lnTo>
                      <a:pt x="7199" y="114459"/>
                    </a:lnTo>
                    <a:lnTo>
                      <a:pt x="5994" y="108111"/>
                    </a:lnTo>
                    <a:lnTo>
                      <a:pt x="2122" y="99455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90" name="グループ化 489">
              <a:extLst>
                <a:ext uri="{FF2B5EF4-FFF2-40B4-BE49-F238E27FC236}">
                  <a16:creationId xmlns:a16="http://schemas.microsoft.com/office/drawing/2014/main" id="{BBBB4FE0-E269-4B86-BFED-CFD5EE259D8B}"/>
                </a:ext>
              </a:extLst>
            </p:cNvPr>
            <p:cNvGrpSpPr/>
            <p:nvPr/>
          </p:nvGrpSpPr>
          <p:grpSpPr>
            <a:xfrm>
              <a:off x="8027475" y="5555003"/>
              <a:ext cx="658581" cy="441249"/>
              <a:chOff x="2243895" y="2750843"/>
              <a:chExt cx="658581" cy="441249"/>
            </a:xfrm>
          </p:grpSpPr>
          <p:sp>
            <p:nvSpPr>
              <p:cNvPr id="491" name="吹き出し: 円形 490">
                <a:extLst>
                  <a:ext uri="{FF2B5EF4-FFF2-40B4-BE49-F238E27FC236}">
                    <a16:creationId xmlns:a16="http://schemas.microsoft.com/office/drawing/2014/main" id="{7EA1E270-D18C-4B9A-BEE2-C6782EE89475}"/>
                  </a:ext>
                </a:extLst>
              </p:cNvPr>
              <p:cNvSpPr/>
              <p:nvPr/>
            </p:nvSpPr>
            <p:spPr bwMode="auto">
              <a:xfrm>
                <a:off x="2243895" y="2750843"/>
                <a:ext cx="658581" cy="441249"/>
              </a:xfrm>
              <a:prstGeom prst="wedgeEllipseCallout">
                <a:avLst>
                  <a:gd name="adj1" fmla="val -34332"/>
                  <a:gd name="adj2" fmla="val -77092"/>
                </a:avLst>
              </a:prstGeom>
              <a:solidFill>
                <a:schemeClr val="bg1"/>
              </a:solidFill>
              <a:ln w="19050">
                <a:solidFill>
                  <a:schemeClr val="bg1">
                    <a:lumMod val="85000"/>
                  </a:scheme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92" name="テキスト ボックス 491">
                <a:extLst>
                  <a:ext uri="{FF2B5EF4-FFF2-40B4-BE49-F238E27FC236}">
                    <a16:creationId xmlns:a16="http://schemas.microsoft.com/office/drawing/2014/main" id="{C1521246-E507-4DEC-9764-E7D399060922}"/>
                  </a:ext>
                </a:extLst>
              </p:cNvPr>
              <p:cNvSpPr txBox="1"/>
              <p:nvPr/>
            </p:nvSpPr>
            <p:spPr>
              <a:xfrm>
                <a:off x="2375001" y="2870655"/>
                <a:ext cx="411351" cy="18698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sz="12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モグモグ</a:t>
                </a:r>
              </a:p>
            </p:txBody>
          </p:sp>
        </p:grpSp>
      </p:grp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0296344D-64AE-414B-B20F-375B3AE0949A}"/>
              </a:ext>
            </a:extLst>
          </p:cNvPr>
          <p:cNvGrpSpPr/>
          <p:nvPr/>
        </p:nvGrpSpPr>
        <p:grpSpPr>
          <a:xfrm>
            <a:off x="4320455" y="4252693"/>
            <a:ext cx="1407220" cy="2206129"/>
            <a:chOff x="4320455" y="4252693"/>
            <a:chExt cx="1407220" cy="2206129"/>
          </a:xfrm>
        </p:grpSpPr>
        <p:grpSp>
          <p:nvGrpSpPr>
            <p:cNvPr id="228" name="グループ化 227">
              <a:extLst>
                <a:ext uri="{FF2B5EF4-FFF2-40B4-BE49-F238E27FC236}">
                  <a16:creationId xmlns:a16="http://schemas.microsoft.com/office/drawing/2014/main" id="{90249767-7F24-49C9-BA46-ED6A25B422AE}"/>
                </a:ext>
              </a:extLst>
            </p:cNvPr>
            <p:cNvGrpSpPr/>
            <p:nvPr/>
          </p:nvGrpSpPr>
          <p:grpSpPr>
            <a:xfrm>
              <a:off x="4413612" y="4252693"/>
              <a:ext cx="1101779" cy="2206129"/>
              <a:chOff x="2419481" y="3484942"/>
              <a:chExt cx="1101779" cy="2206129"/>
            </a:xfrm>
          </p:grpSpPr>
          <p:sp>
            <p:nvSpPr>
              <p:cNvPr id="242" name="片側の 2 つの角を丸めた四角形 181">
                <a:extLst>
                  <a:ext uri="{FF2B5EF4-FFF2-40B4-BE49-F238E27FC236}">
                    <a16:creationId xmlns:a16="http://schemas.microsoft.com/office/drawing/2014/main" id="{F899B1EC-5450-49C1-9FB5-07D32A97B458}"/>
                  </a:ext>
                </a:extLst>
              </p:cNvPr>
              <p:cNvSpPr/>
              <p:nvPr/>
            </p:nvSpPr>
            <p:spPr>
              <a:xfrm>
                <a:off x="2451200" y="3484942"/>
                <a:ext cx="1031478" cy="98775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3" name="フリーフォーム: 図形 242">
                <a:extLst>
                  <a:ext uri="{FF2B5EF4-FFF2-40B4-BE49-F238E27FC236}">
                    <a16:creationId xmlns:a16="http://schemas.microsoft.com/office/drawing/2014/main" id="{F19B043C-2C40-4F60-BBF1-C5F2AC239724}"/>
                  </a:ext>
                </a:extLst>
              </p:cNvPr>
              <p:cNvSpPr/>
              <p:nvPr/>
            </p:nvSpPr>
            <p:spPr>
              <a:xfrm>
                <a:off x="2720368" y="4339963"/>
                <a:ext cx="456610" cy="440816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5" name="フリーフォーム: 図形 244">
                <a:extLst>
                  <a:ext uri="{FF2B5EF4-FFF2-40B4-BE49-F238E27FC236}">
                    <a16:creationId xmlns:a16="http://schemas.microsoft.com/office/drawing/2014/main" id="{171990BB-3243-4571-99F4-8A64DF6CD743}"/>
                  </a:ext>
                </a:extLst>
              </p:cNvPr>
              <p:cNvSpPr/>
              <p:nvPr/>
            </p:nvSpPr>
            <p:spPr>
              <a:xfrm>
                <a:off x="2539500" y="4610243"/>
                <a:ext cx="840208" cy="1016182"/>
              </a:xfrm>
              <a:custGeom>
                <a:avLst/>
                <a:gdLst>
                  <a:gd name="connsiteX0" fmla="*/ 743127 w 974009"/>
                  <a:gd name="connsiteY0" fmla="*/ 0 h 1016182"/>
                  <a:gd name="connsiteX1" fmla="*/ 752081 w 974009"/>
                  <a:gd name="connsiteY1" fmla="*/ 903 h 1016182"/>
                  <a:gd name="connsiteX2" fmla="*/ 974009 w 974009"/>
                  <a:gd name="connsiteY2" fmla="*/ 273199 h 1016182"/>
                  <a:gd name="connsiteX3" fmla="*/ 974009 w 974009"/>
                  <a:gd name="connsiteY3" fmla="*/ 1016182 h 1016182"/>
                  <a:gd name="connsiteX4" fmla="*/ 0 w 974009"/>
                  <a:gd name="connsiteY4" fmla="*/ 1016182 h 1016182"/>
                  <a:gd name="connsiteX5" fmla="*/ 0 w 974009"/>
                  <a:gd name="connsiteY5" fmla="*/ 273199 h 1016182"/>
                  <a:gd name="connsiteX6" fmla="*/ 221928 w 974009"/>
                  <a:gd name="connsiteY6" fmla="*/ 903 h 1016182"/>
                  <a:gd name="connsiteX7" fmla="*/ 230881 w 974009"/>
                  <a:gd name="connsiteY7" fmla="*/ 0 h 1016182"/>
                  <a:gd name="connsiteX8" fmla="*/ 235401 w 974009"/>
                  <a:gd name="connsiteY8" fmla="*/ 7436 h 1016182"/>
                  <a:gd name="connsiteX9" fmla="*/ 487004 w 974009"/>
                  <a:gd name="connsiteY9" fmla="*/ 126882 h 1016182"/>
                  <a:gd name="connsiteX10" fmla="*/ 738607 w 974009"/>
                  <a:gd name="connsiteY10" fmla="*/ 7436 h 1016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4009" h="1016182">
                    <a:moveTo>
                      <a:pt x="743127" y="0"/>
                    </a:moveTo>
                    <a:lnTo>
                      <a:pt x="752081" y="903"/>
                    </a:lnTo>
                    <a:cubicBezTo>
                      <a:pt x="878735" y="26820"/>
                      <a:pt x="974009" y="138883"/>
                      <a:pt x="974009" y="273199"/>
                    </a:cubicBezTo>
                    <a:lnTo>
                      <a:pt x="974009" y="1016182"/>
                    </a:lnTo>
                    <a:lnTo>
                      <a:pt x="0" y="1016182"/>
                    </a:lnTo>
                    <a:lnTo>
                      <a:pt x="0" y="273199"/>
                    </a:lnTo>
                    <a:cubicBezTo>
                      <a:pt x="0" y="138883"/>
                      <a:pt x="95274" y="26820"/>
                      <a:pt x="221928" y="903"/>
                    </a:cubicBezTo>
                    <a:lnTo>
                      <a:pt x="230881" y="0"/>
                    </a:lnTo>
                    <a:lnTo>
                      <a:pt x="235401" y="7436"/>
                    </a:lnTo>
                    <a:cubicBezTo>
                      <a:pt x="289928" y="79501"/>
                      <a:pt x="382269" y="126882"/>
                      <a:pt x="487004" y="126882"/>
                    </a:cubicBezTo>
                    <a:cubicBezTo>
                      <a:pt x="591739" y="126882"/>
                      <a:pt x="684080" y="79501"/>
                      <a:pt x="738607" y="7436"/>
                    </a:cubicBezTo>
                    <a:close/>
                  </a:path>
                </a:pathLst>
              </a:custGeom>
              <a:pattFill prst="plaid">
                <a:fgClr>
                  <a:srgbClr val="FF6699"/>
                </a:fgClr>
                <a:bgClr>
                  <a:srgbClr val="FF99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46" name="グループ化 245">
                <a:extLst>
                  <a:ext uri="{FF2B5EF4-FFF2-40B4-BE49-F238E27FC236}">
                    <a16:creationId xmlns:a16="http://schemas.microsoft.com/office/drawing/2014/main" id="{B5794B13-B344-47EF-8A20-29A31707E6F3}"/>
                  </a:ext>
                </a:extLst>
              </p:cNvPr>
              <p:cNvGrpSpPr/>
              <p:nvPr/>
            </p:nvGrpSpPr>
            <p:grpSpPr>
              <a:xfrm>
                <a:off x="2952051" y="4521603"/>
                <a:ext cx="444728" cy="1169468"/>
                <a:chOff x="2952051" y="4521603"/>
                <a:chExt cx="444728" cy="1169468"/>
              </a:xfrm>
            </p:grpSpPr>
            <p:sp>
              <p:nvSpPr>
                <p:cNvPr id="277" name="四角形: 角を丸くする 276">
                  <a:extLst>
                    <a:ext uri="{FF2B5EF4-FFF2-40B4-BE49-F238E27FC236}">
                      <a16:creationId xmlns:a16="http://schemas.microsoft.com/office/drawing/2014/main" id="{4319706A-8809-4AB7-A210-9AEC6EC1A4DB}"/>
                    </a:ext>
                  </a:extLst>
                </p:cNvPr>
                <p:cNvSpPr/>
                <p:nvPr/>
              </p:nvSpPr>
              <p:spPr>
                <a:xfrm rot="19479653">
                  <a:off x="2952051" y="4521603"/>
                  <a:ext cx="45719" cy="110565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8" name="フローチャート: 論理積ゲート 277">
                  <a:extLst>
                    <a:ext uri="{FF2B5EF4-FFF2-40B4-BE49-F238E27FC236}">
                      <a16:creationId xmlns:a16="http://schemas.microsoft.com/office/drawing/2014/main" id="{E401C0DF-F018-4FCE-8DFD-AB10D21EC15A}"/>
                    </a:ext>
                  </a:extLst>
                </p:cNvPr>
                <p:cNvSpPr/>
                <p:nvPr/>
              </p:nvSpPr>
              <p:spPr>
                <a:xfrm rot="5400000">
                  <a:off x="3082025" y="5376317"/>
                  <a:ext cx="314754" cy="314754"/>
                </a:xfrm>
                <a:prstGeom prst="flowChartDelay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9" name="フローチャート: 論理積ゲート 278">
                  <a:extLst>
                    <a:ext uri="{FF2B5EF4-FFF2-40B4-BE49-F238E27FC236}">
                      <a16:creationId xmlns:a16="http://schemas.microsoft.com/office/drawing/2014/main" id="{E3F90D64-5B32-46C2-A003-E0FE9CCD1273}"/>
                    </a:ext>
                  </a:extLst>
                </p:cNvPr>
                <p:cNvSpPr/>
                <p:nvPr/>
              </p:nvSpPr>
              <p:spPr>
                <a:xfrm rot="5400000">
                  <a:off x="3107072" y="5341416"/>
                  <a:ext cx="264660" cy="314754"/>
                </a:xfrm>
                <a:prstGeom prst="flowChartDelay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0" name="楕円 279">
                  <a:extLst>
                    <a:ext uri="{FF2B5EF4-FFF2-40B4-BE49-F238E27FC236}">
                      <a16:creationId xmlns:a16="http://schemas.microsoft.com/office/drawing/2014/main" id="{F725133F-8B15-4A9A-8C67-29EA1BB3998F}"/>
                    </a:ext>
                  </a:extLst>
                </p:cNvPr>
                <p:cNvSpPr/>
                <p:nvPr/>
              </p:nvSpPr>
              <p:spPr>
                <a:xfrm>
                  <a:off x="3214782" y="5530836"/>
                  <a:ext cx="62855" cy="62855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47" name="グループ化 246">
                <a:extLst>
                  <a:ext uri="{FF2B5EF4-FFF2-40B4-BE49-F238E27FC236}">
                    <a16:creationId xmlns:a16="http://schemas.microsoft.com/office/drawing/2014/main" id="{4D9EF114-D511-4206-821C-594D32DAEFF6}"/>
                  </a:ext>
                </a:extLst>
              </p:cNvPr>
              <p:cNvGrpSpPr/>
              <p:nvPr/>
            </p:nvGrpSpPr>
            <p:grpSpPr>
              <a:xfrm>
                <a:off x="2419481" y="3582138"/>
                <a:ext cx="1094916" cy="978704"/>
                <a:chOff x="2791855" y="2072442"/>
                <a:chExt cx="1150919" cy="990072"/>
              </a:xfrm>
              <a:solidFill>
                <a:srgbClr val="FFCC99"/>
              </a:solidFill>
            </p:grpSpPr>
            <p:grpSp>
              <p:nvGrpSpPr>
                <p:cNvPr id="270" name="グループ化 269">
                  <a:extLst>
                    <a:ext uri="{FF2B5EF4-FFF2-40B4-BE49-F238E27FC236}">
                      <a16:creationId xmlns:a16="http://schemas.microsoft.com/office/drawing/2014/main" id="{255668C9-B963-4A2E-A4C7-F8DD07F27420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75" name="円/楕円 204">
                    <a:extLst>
                      <a:ext uri="{FF2B5EF4-FFF2-40B4-BE49-F238E27FC236}">
                        <a16:creationId xmlns:a16="http://schemas.microsoft.com/office/drawing/2014/main" id="{23BEA19D-368A-41D5-9976-0F97EB9421ED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76" name="円/楕円 205">
                    <a:extLst>
                      <a:ext uri="{FF2B5EF4-FFF2-40B4-BE49-F238E27FC236}">
                        <a16:creationId xmlns:a16="http://schemas.microsoft.com/office/drawing/2014/main" id="{E9ED26D1-CFF4-43FF-B796-993C1EA981E5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71" name="グループ化 270">
                  <a:extLst>
                    <a:ext uri="{FF2B5EF4-FFF2-40B4-BE49-F238E27FC236}">
                      <a16:creationId xmlns:a16="http://schemas.microsoft.com/office/drawing/2014/main" id="{F5EC53ED-5CB4-451B-8271-F226A44385C6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73" name="円/楕円 202">
                    <a:extLst>
                      <a:ext uri="{FF2B5EF4-FFF2-40B4-BE49-F238E27FC236}">
                        <a16:creationId xmlns:a16="http://schemas.microsoft.com/office/drawing/2014/main" id="{531A4B3D-EDDC-44F6-BE29-BB099E3240EE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74" name="円/楕円 203">
                    <a:extLst>
                      <a:ext uri="{FF2B5EF4-FFF2-40B4-BE49-F238E27FC236}">
                        <a16:creationId xmlns:a16="http://schemas.microsoft.com/office/drawing/2014/main" id="{BDA71BC8-12A6-4BC6-8078-41AADE388EB1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72" name="円/楕円 201">
                  <a:extLst>
                    <a:ext uri="{FF2B5EF4-FFF2-40B4-BE49-F238E27FC236}">
                      <a16:creationId xmlns:a16="http://schemas.microsoft.com/office/drawing/2014/main" id="{EED756DA-CBA3-4A19-96FB-AC12DDFE73EC}"/>
                    </a:ext>
                  </a:extLst>
                </p:cNvPr>
                <p:cNvSpPr/>
                <p:nvPr/>
              </p:nvSpPr>
              <p:spPr>
                <a:xfrm>
                  <a:off x="2902857" y="2072442"/>
                  <a:ext cx="928914" cy="990072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48" name="円/楕円 27">
                <a:extLst>
                  <a:ext uri="{FF2B5EF4-FFF2-40B4-BE49-F238E27FC236}">
                    <a16:creationId xmlns:a16="http://schemas.microsoft.com/office/drawing/2014/main" id="{76DF24B3-70C2-465C-B1F4-2AD7E9F02B89}"/>
                  </a:ext>
                </a:extLst>
              </p:cNvPr>
              <p:cNvSpPr/>
              <p:nvPr/>
            </p:nvSpPr>
            <p:spPr>
              <a:xfrm>
                <a:off x="2853255" y="4378020"/>
                <a:ext cx="232613" cy="7143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265 w 3210683"/>
                  <a:gd name="connsiteY0" fmla="*/ 226444 h 572729"/>
                  <a:gd name="connsiteX1" fmla="*/ 1704065 w 3210683"/>
                  <a:gd name="connsiteY1" fmla="*/ 0 h 572729"/>
                  <a:gd name="connsiteX2" fmla="*/ 3210683 w 3210683"/>
                  <a:gd name="connsiteY2" fmla="*/ 226444 h 572729"/>
                  <a:gd name="connsiteX3" fmla="*/ 1605474 w 3210683"/>
                  <a:gd name="connsiteY3" fmla="*/ 572729 h 572729"/>
                  <a:gd name="connsiteX4" fmla="*/ 265 w 3210683"/>
                  <a:gd name="connsiteY4" fmla="*/ 226444 h 572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683" h="572729">
                    <a:moveTo>
                      <a:pt x="265" y="226444"/>
                    </a:moveTo>
                    <a:cubicBezTo>
                      <a:pt x="16697" y="130989"/>
                      <a:pt x="817533" y="0"/>
                      <a:pt x="1704065" y="0"/>
                    </a:cubicBezTo>
                    <a:cubicBezTo>
                      <a:pt x="2590597" y="0"/>
                      <a:pt x="3210683" y="135202"/>
                      <a:pt x="3210683" y="226444"/>
                    </a:cubicBezTo>
                    <a:cubicBezTo>
                      <a:pt x="3210683" y="317686"/>
                      <a:pt x="2492006" y="572729"/>
                      <a:pt x="1605474" y="572729"/>
                    </a:cubicBezTo>
                    <a:cubicBezTo>
                      <a:pt x="718942" y="572729"/>
                      <a:pt x="-16167" y="321899"/>
                      <a:pt x="265" y="22644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9" name="円/楕円 27">
                <a:extLst>
                  <a:ext uri="{FF2B5EF4-FFF2-40B4-BE49-F238E27FC236}">
                    <a16:creationId xmlns:a16="http://schemas.microsoft.com/office/drawing/2014/main" id="{9864E8A2-2A6C-4F59-8830-9CAD73C384CE}"/>
                  </a:ext>
                </a:extLst>
              </p:cNvPr>
              <p:cNvSpPr/>
              <p:nvPr/>
            </p:nvSpPr>
            <p:spPr>
              <a:xfrm rot="10800000">
                <a:off x="2657924" y="3836684"/>
                <a:ext cx="215486" cy="381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0" name="円/楕円 27">
                <a:extLst>
                  <a:ext uri="{FF2B5EF4-FFF2-40B4-BE49-F238E27FC236}">
                    <a16:creationId xmlns:a16="http://schemas.microsoft.com/office/drawing/2014/main" id="{E0E05C58-ACCF-42F7-A601-7FDF8C09511C}"/>
                  </a:ext>
                </a:extLst>
              </p:cNvPr>
              <p:cNvSpPr/>
              <p:nvPr/>
            </p:nvSpPr>
            <p:spPr>
              <a:xfrm rot="10800000">
                <a:off x="3063630" y="3836684"/>
                <a:ext cx="215486" cy="381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1" name="正方形/長方形 67">
                <a:extLst>
                  <a:ext uri="{FF2B5EF4-FFF2-40B4-BE49-F238E27FC236}">
                    <a16:creationId xmlns:a16="http://schemas.microsoft.com/office/drawing/2014/main" id="{EACD8375-727B-4FBA-8E8C-61BEA01A8B1E}"/>
                  </a:ext>
                </a:extLst>
              </p:cNvPr>
              <p:cNvSpPr/>
              <p:nvPr/>
            </p:nvSpPr>
            <p:spPr>
              <a:xfrm>
                <a:off x="2939279" y="4282003"/>
                <a:ext cx="65767" cy="33711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2" name="円/楕円 189">
                <a:extLst>
                  <a:ext uri="{FF2B5EF4-FFF2-40B4-BE49-F238E27FC236}">
                    <a16:creationId xmlns:a16="http://schemas.microsoft.com/office/drawing/2014/main" id="{71E78A11-C40C-4512-A091-00E7FC5DFD8C}"/>
                  </a:ext>
                </a:extLst>
              </p:cNvPr>
              <p:cNvSpPr/>
              <p:nvPr/>
            </p:nvSpPr>
            <p:spPr>
              <a:xfrm>
                <a:off x="2608096" y="4185636"/>
                <a:ext cx="118865" cy="64499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3" name="円/楕円 190">
                <a:extLst>
                  <a:ext uri="{FF2B5EF4-FFF2-40B4-BE49-F238E27FC236}">
                    <a16:creationId xmlns:a16="http://schemas.microsoft.com/office/drawing/2014/main" id="{B4398352-F380-49BD-8D18-45AB7E9FE350}"/>
                  </a:ext>
                </a:extLst>
              </p:cNvPr>
              <p:cNvSpPr/>
              <p:nvPr/>
            </p:nvSpPr>
            <p:spPr>
              <a:xfrm>
                <a:off x="3197700" y="4185636"/>
                <a:ext cx="118865" cy="64499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54" name="グループ化 253">
                <a:extLst>
                  <a:ext uri="{FF2B5EF4-FFF2-40B4-BE49-F238E27FC236}">
                    <a16:creationId xmlns:a16="http://schemas.microsoft.com/office/drawing/2014/main" id="{8D9ABDDF-A0A0-4BC2-B127-34E58D10E100}"/>
                  </a:ext>
                </a:extLst>
              </p:cNvPr>
              <p:cNvGrpSpPr/>
              <p:nvPr/>
            </p:nvGrpSpPr>
            <p:grpSpPr>
              <a:xfrm>
                <a:off x="2695988" y="3968797"/>
                <a:ext cx="136398" cy="137918"/>
                <a:chOff x="2595588" y="3926381"/>
                <a:chExt cx="164281" cy="206841"/>
              </a:xfrm>
            </p:grpSpPr>
            <p:sp>
              <p:nvSpPr>
                <p:cNvPr id="264" name="二等辺三角形 263">
                  <a:extLst>
                    <a:ext uri="{FF2B5EF4-FFF2-40B4-BE49-F238E27FC236}">
                      <a16:creationId xmlns:a16="http://schemas.microsoft.com/office/drawing/2014/main" id="{CB83642C-15A7-44F9-968F-B60DCB681CA1}"/>
                    </a:ext>
                  </a:extLst>
                </p:cNvPr>
                <p:cNvSpPr/>
                <p:nvPr/>
              </p:nvSpPr>
              <p:spPr>
                <a:xfrm rot="18911150">
                  <a:off x="2595588" y="3926381"/>
                  <a:ext cx="45719" cy="85355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65" name="グループ化 264">
                  <a:extLst>
                    <a:ext uri="{FF2B5EF4-FFF2-40B4-BE49-F238E27FC236}">
                      <a16:creationId xmlns:a16="http://schemas.microsoft.com/office/drawing/2014/main" id="{A1C5A6FF-5302-4FE0-96D6-6EA898F61075}"/>
                    </a:ext>
                  </a:extLst>
                </p:cNvPr>
                <p:cNvGrpSpPr/>
                <p:nvPr/>
              </p:nvGrpSpPr>
              <p:grpSpPr>
                <a:xfrm>
                  <a:off x="2601643" y="3926682"/>
                  <a:ext cx="158226" cy="206540"/>
                  <a:chOff x="2896919" y="3691681"/>
                  <a:chExt cx="138009" cy="203092"/>
                </a:xfrm>
              </p:grpSpPr>
              <p:sp>
                <p:nvSpPr>
                  <p:cNvPr id="266" name="円/楕円 195">
                    <a:extLst>
                      <a:ext uri="{FF2B5EF4-FFF2-40B4-BE49-F238E27FC236}">
                        <a16:creationId xmlns:a16="http://schemas.microsoft.com/office/drawing/2014/main" id="{74519C61-1164-4DEA-A11C-2828B5A17FDF}"/>
                      </a:ext>
                    </a:extLst>
                  </p:cNvPr>
                  <p:cNvSpPr/>
                  <p:nvPr/>
                </p:nvSpPr>
                <p:spPr>
                  <a:xfrm>
                    <a:off x="2896928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7" name="円/楕円 196">
                    <a:extLst>
                      <a:ext uri="{FF2B5EF4-FFF2-40B4-BE49-F238E27FC236}">
                        <a16:creationId xmlns:a16="http://schemas.microsoft.com/office/drawing/2014/main" id="{75630B79-6446-43D1-97B0-BB37AA35FE2B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8" name="円/楕円 197">
                    <a:extLst>
                      <a:ext uri="{FF2B5EF4-FFF2-40B4-BE49-F238E27FC236}">
                        <a16:creationId xmlns:a16="http://schemas.microsoft.com/office/drawing/2014/main" id="{C214807D-5827-4663-8DB4-00C2B742BED3}"/>
                      </a:ext>
                    </a:extLst>
                  </p:cNvPr>
                  <p:cNvSpPr/>
                  <p:nvPr/>
                </p:nvSpPr>
                <p:spPr>
                  <a:xfrm>
                    <a:off x="2921405" y="3771873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9" name="円/楕円 198">
                    <a:extLst>
                      <a:ext uri="{FF2B5EF4-FFF2-40B4-BE49-F238E27FC236}">
                        <a16:creationId xmlns:a16="http://schemas.microsoft.com/office/drawing/2014/main" id="{7F5EC5E9-A973-4DF2-8AF2-7F75F6935F88}"/>
                      </a:ext>
                    </a:extLst>
                  </p:cNvPr>
                  <p:cNvSpPr/>
                  <p:nvPr/>
                </p:nvSpPr>
                <p:spPr>
                  <a:xfrm>
                    <a:off x="2943059" y="3770308"/>
                    <a:ext cx="45719" cy="59414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255" name="グループ化 254">
                <a:extLst>
                  <a:ext uri="{FF2B5EF4-FFF2-40B4-BE49-F238E27FC236}">
                    <a16:creationId xmlns:a16="http://schemas.microsoft.com/office/drawing/2014/main" id="{9BE0AB97-FC1B-4851-B56F-9A5A33B84787}"/>
                  </a:ext>
                </a:extLst>
              </p:cNvPr>
              <p:cNvGrpSpPr/>
              <p:nvPr/>
            </p:nvGrpSpPr>
            <p:grpSpPr>
              <a:xfrm>
                <a:off x="3104723" y="3968797"/>
                <a:ext cx="136398" cy="137918"/>
                <a:chOff x="2595588" y="3926381"/>
                <a:chExt cx="164281" cy="206841"/>
              </a:xfrm>
            </p:grpSpPr>
            <p:sp>
              <p:nvSpPr>
                <p:cNvPr id="258" name="二等辺三角形 257">
                  <a:extLst>
                    <a:ext uri="{FF2B5EF4-FFF2-40B4-BE49-F238E27FC236}">
                      <a16:creationId xmlns:a16="http://schemas.microsoft.com/office/drawing/2014/main" id="{147E155C-2709-4B2B-A54A-E966BD52E703}"/>
                    </a:ext>
                  </a:extLst>
                </p:cNvPr>
                <p:cNvSpPr/>
                <p:nvPr/>
              </p:nvSpPr>
              <p:spPr>
                <a:xfrm rot="18911150">
                  <a:off x="2595588" y="3926381"/>
                  <a:ext cx="45719" cy="85355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59" name="グループ化 258">
                  <a:extLst>
                    <a:ext uri="{FF2B5EF4-FFF2-40B4-BE49-F238E27FC236}">
                      <a16:creationId xmlns:a16="http://schemas.microsoft.com/office/drawing/2014/main" id="{A6256AF0-0C40-4F2B-9E53-4B48690FA6E6}"/>
                    </a:ext>
                  </a:extLst>
                </p:cNvPr>
                <p:cNvGrpSpPr/>
                <p:nvPr/>
              </p:nvGrpSpPr>
              <p:grpSpPr>
                <a:xfrm>
                  <a:off x="2601643" y="3926682"/>
                  <a:ext cx="158226" cy="206540"/>
                  <a:chOff x="2896919" y="3691681"/>
                  <a:chExt cx="138009" cy="203092"/>
                </a:xfrm>
              </p:grpSpPr>
              <p:sp>
                <p:nvSpPr>
                  <p:cNvPr id="260" name="円/楕円 195">
                    <a:extLst>
                      <a:ext uri="{FF2B5EF4-FFF2-40B4-BE49-F238E27FC236}">
                        <a16:creationId xmlns:a16="http://schemas.microsoft.com/office/drawing/2014/main" id="{0AB48613-D2FA-46E3-BF05-E300B9F5FFD7}"/>
                      </a:ext>
                    </a:extLst>
                  </p:cNvPr>
                  <p:cNvSpPr/>
                  <p:nvPr/>
                </p:nvSpPr>
                <p:spPr>
                  <a:xfrm>
                    <a:off x="2896928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1" name="円/楕円 196">
                    <a:extLst>
                      <a:ext uri="{FF2B5EF4-FFF2-40B4-BE49-F238E27FC236}">
                        <a16:creationId xmlns:a16="http://schemas.microsoft.com/office/drawing/2014/main" id="{2EB0CD00-1B5F-435A-8F5C-7AFC2B6647D6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2" name="円/楕円 197">
                    <a:extLst>
                      <a:ext uri="{FF2B5EF4-FFF2-40B4-BE49-F238E27FC236}">
                        <a16:creationId xmlns:a16="http://schemas.microsoft.com/office/drawing/2014/main" id="{05FA17E8-C77C-4279-AE99-0C87DAD4188F}"/>
                      </a:ext>
                    </a:extLst>
                  </p:cNvPr>
                  <p:cNvSpPr/>
                  <p:nvPr/>
                </p:nvSpPr>
                <p:spPr>
                  <a:xfrm>
                    <a:off x="2921405" y="3771873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3" name="円/楕円 198">
                    <a:extLst>
                      <a:ext uri="{FF2B5EF4-FFF2-40B4-BE49-F238E27FC236}">
                        <a16:creationId xmlns:a16="http://schemas.microsoft.com/office/drawing/2014/main" id="{960318A1-3E28-463C-99BB-F73D3E273CB3}"/>
                      </a:ext>
                    </a:extLst>
                  </p:cNvPr>
                  <p:cNvSpPr/>
                  <p:nvPr/>
                </p:nvSpPr>
                <p:spPr>
                  <a:xfrm>
                    <a:off x="2943059" y="3770308"/>
                    <a:ext cx="45719" cy="59414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257" name="四角形: 角を丸くする 256">
                <a:extLst>
                  <a:ext uri="{FF2B5EF4-FFF2-40B4-BE49-F238E27FC236}">
                    <a16:creationId xmlns:a16="http://schemas.microsoft.com/office/drawing/2014/main" id="{63C6627C-8832-4CF3-8042-75E4A419E455}"/>
                  </a:ext>
                </a:extLst>
              </p:cNvPr>
              <p:cNvSpPr/>
              <p:nvPr/>
            </p:nvSpPr>
            <p:spPr>
              <a:xfrm rot="19800000">
                <a:off x="3370215" y="3886266"/>
                <a:ext cx="151045" cy="67548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464" name="四角形: 上の 2 つの角を丸める 347">
              <a:extLst>
                <a:ext uri="{FF2B5EF4-FFF2-40B4-BE49-F238E27FC236}">
                  <a16:creationId xmlns:a16="http://schemas.microsoft.com/office/drawing/2014/main" id="{330C1BC7-997D-4A42-BED9-7670B890BA36}"/>
                </a:ext>
              </a:extLst>
            </p:cNvPr>
            <p:cNvSpPr/>
            <p:nvPr/>
          </p:nvSpPr>
          <p:spPr>
            <a:xfrm rot="7854781">
              <a:off x="5299764" y="5392311"/>
              <a:ext cx="233594" cy="540059"/>
            </a:xfrm>
            <a:custGeom>
              <a:avLst/>
              <a:gdLst>
                <a:gd name="connsiteX0" fmla="*/ 117103 w 234206"/>
                <a:gd name="connsiteY0" fmla="*/ 0 h 423943"/>
                <a:gd name="connsiteX1" fmla="*/ 117103 w 234206"/>
                <a:gd name="connsiteY1" fmla="*/ 0 h 423943"/>
                <a:gd name="connsiteX2" fmla="*/ 234206 w 234206"/>
                <a:gd name="connsiteY2" fmla="*/ 117103 h 423943"/>
                <a:gd name="connsiteX3" fmla="*/ 234206 w 234206"/>
                <a:gd name="connsiteY3" fmla="*/ 423943 h 423943"/>
                <a:gd name="connsiteX4" fmla="*/ 234206 w 234206"/>
                <a:gd name="connsiteY4" fmla="*/ 423943 h 423943"/>
                <a:gd name="connsiteX5" fmla="*/ 0 w 234206"/>
                <a:gd name="connsiteY5" fmla="*/ 423943 h 423943"/>
                <a:gd name="connsiteX6" fmla="*/ 0 w 234206"/>
                <a:gd name="connsiteY6" fmla="*/ 423943 h 423943"/>
                <a:gd name="connsiteX7" fmla="*/ 0 w 234206"/>
                <a:gd name="connsiteY7" fmla="*/ 117103 h 423943"/>
                <a:gd name="connsiteX8" fmla="*/ 117103 w 234206"/>
                <a:gd name="connsiteY8" fmla="*/ 0 h 423943"/>
                <a:gd name="connsiteX0" fmla="*/ 117103 w 234206"/>
                <a:gd name="connsiteY0" fmla="*/ 0 h 550844"/>
                <a:gd name="connsiteX1" fmla="*/ 117103 w 234206"/>
                <a:gd name="connsiteY1" fmla="*/ 0 h 550844"/>
                <a:gd name="connsiteX2" fmla="*/ 234206 w 234206"/>
                <a:gd name="connsiteY2" fmla="*/ 117103 h 550844"/>
                <a:gd name="connsiteX3" fmla="*/ 234206 w 234206"/>
                <a:gd name="connsiteY3" fmla="*/ 423943 h 550844"/>
                <a:gd name="connsiteX4" fmla="*/ 234206 w 234206"/>
                <a:gd name="connsiteY4" fmla="*/ 423943 h 550844"/>
                <a:gd name="connsiteX5" fmla="*/ 148631 w 234206"/>
                <a:gd name="connsiteY5" fmla="*/ 550844 h 550844"/>
                <a:gd name="connsiteX6" fmla="*/ 0 w 234206"/>
                <a:gd name="connsiteY6" fmla="*/ 423943 h 550844"/>
                <a:gd name="connsiteX7" fmla="*/ 0 w 234206"/>
                <a:gd name="connsiteY7" fmla="*/ 423943 h 550844"/>
                <a:gd name="connsiteX8" fmla="*/ 0 w 234206"/>
                <a:gd name="connsiteY8" fmla="*/ 117103 h 550844"/>
                <a:gd name="connsiteX9" fmla="*/ 117103 w 234206"/>
                <a:gd name="connsiteY9" fmla="*/ 0 h 550844"/>
                <a:gd name="connsiteX0" fmla="*/ 148631 w 240071"/>
                <a:gd name="connsiteY0" fmla="*/ 550844 h 642284"/>
                <a:gd name="connsiteX1" fmla="*/ 0 w 240071"/>
                <a:gd name="connsiteY1" fmla="*/ 423943 h 642284"/>
                <a:gd name="connsiteX2" fmla="*/ 0 w 240071"/>
                <a:gd name="connsiteY2" fmla="*/ 423943 h 642284"/>
                <a:gd name="connsiteX3" fmla="*/ 0 w 240071"/>
                <a:gd name="connsiteY3" fmla="*/ 117103 h 642284"/>
                <a:gd name="connsiteX4" fmla="*/ 117103 w 240071"/>
                <a:gd name="connsiteY4" fmla="*/ 0 h 642284"/>
                <a:gd name="connsiteX5" fmla="*/ 117103 w 240071"/>
                <a:gd name="connsiteY5" fmla="*/ 0 h 642284"/>
                <a:gd name="connsiteX6" fmla="*/ 234206 w 240071"/>
                <a:gd name="connsiteY6" fmla="*/ 117103 h 642284"/>
                <a:gd name="connsiteX7" fmla="*/ 234206 w 240071"/>
                <a:gd name="connsiteY7" fmla="*/ 423943 h 642284"/>
                <a:gd name="connsiteX8" fmla="*/ 234206 w 240071"/>
                <a:gd name="connsiteY8" fmla="*/ 423943 h 642284"/>
                <a:gd name="connsiteX9" fmla="*/ 240071 w 240071"/>
                <a:gd name="connsiteY9" fmla="*/ 642284 h 642284"/>
                <a:gd name="connsiteX0" fmla="*/ 0 w 240071"/>
                <a:gd name="connsiteY0" fmla="*/ 423943 h 642284"/>
                <a:gd name="connsiteX1" fmla="*/ 0 w 240071"/>
                <a:gd name="connsiteY1" fmla="*/ 423943 h 642284"/>
                <a:gd name="connsiteX2" fmla="*/ 0 w 240071"/>
                <a:gd name="connsiteY2" fmla="*/ 117103 h 642284"/>
                <a:gd name="connsiteX3" fmla="*/ 117103 w 240071"/>
                <a:gd name="connsiteY3" fmla="*/ 0 h 642284"/>
                <a:gd name="connsiteX4" fmla="*/ 117103 w 240071"/>
                <a:gd name="connsiteY4" fmla="*/ 0 h 642284"/>
                <a:gd name="connsiteX5" fmla="*/ 234206 w 240071"/>
                <a:gd name="connsiteY5" fmla="*/ 117103 h 642284"/>
                <a:gd name="connsiteX6" fmla="*/ 234206 w 240071"/>
                <a:gd name="connsiteY6" fmla="*/ 423943 h 642284"/>
                <a:gd name="connsiteX7" fmla="*/ 234206 w 240071"/>
                <a:gd name="connsiteY7" fmla="*/ 423943 h 642284"/>
                <a:gd name="connsiteX8" fmla="*/ 240071 w 240071"/>
                <a:gd name="connsiteY8" fmla="*/ 642284 h 642284"/>
                <a:gd name="connsiteX0" fmla="*/ 0 w 234206"/>
                <a:gd name="connsiteY0" fmla="*/ 423943 h 423943"/>
                <a:gd name="connsiteX1" fmla="*/ 0 w 234206"/>
                <a:gd name="connsiteY1" fmla="*/ 423943 h 423943"/>
                <a:gd name="connsiteX2" fmla="*/ 0 w 234206"/>
                <a:gd name="connsiteY2" fmla="*/ 117103 h 423943"/>
                <a:gd name="connsiteX3" fmla="*/ 117103 w 234206"/>
                <a:gd name="connsiteY3" fmla="*/ 0 h 423943"/>
                <a:gd name="connsiteX4" fmla="*/ 117103 w 234206"/>
                <a:gd name="connsiteY4" fmla="*/ 0 h 423943"/>
                <a:gd name="connsiteX5" fmla="*/ 234206 w 234206"/>
                <a:gd name="connsiteY5" fmla="*/ 117103 h 423943"/>
                <a:gd name="connsiteX6" fmla="*/ 234206 w 234206"/>
                <a:gd name="connsiteY6" fmla="*/ 423943 h 423943"/>
                <a:gd name="connsiteX7" fmla="*/ 234206 w 234206"/>
                <a:gd name="connsiteY7" fmla="*/ 423943 h 423943"/>
                <a:gd name="connsiteX0" fmla="*/ 0 w 237868"/>
                <a:gd name="connsiteY0" fmla="*/ 423943 h 423943"/>
                <a:gd name="connsiteX1" fmla="*/ 0 w 237868"/>
                <a:gd name="connsiteY1" fmla="*/ 423943 h 423943"/>
                <a:gd name="connsiteX2" fmla="*/ 0 w 237868"/>
                <a:gd name="connsiteY2" fmla="*/ 117103 h 423943"/>
                <a:gd name="connsiteX3" fmla="*/ 117103 w 237868"/>
                <a:gd name="connsiteY3" fmla="*/ 0 h 423943"/>
                <a:gd name="connsiteX4" fmla="*/ 117103 w 237868"/>
                <a:gd name="connsiteY4" fmla="*/ 0 h 423943"/>
                <a:gd name="connsiteX5" fmla="*/ 234206 w 237868"/>
                <a:gd name="connsiteY5" fmla="*/ 117103 h 423943"/>
                <a:gd name="connsiteX6" fmla="*/ 234206 w 237868"/>
                <a:gd name="connsiteY6" fmla="*/ 423943 h 423943"/>
                <a:gd name="connsiteX7" fmla="*/ 237868 w 237868"/>
                <a:gd name="connsiteY7" fmla="*/ 308713 h 423943"/>
                <a:gd name="connsiteX0" fmla="*/ 0 w 234206"/>
                <a:gd name="connsiteY0" fmla="*/ 423943 h 423943"/>
                <a:gd name="connsiteX1" fmla="*/ 0 w 234206"/>
                <a:gd name="connsiteY1" fmla="*/ 423943 h 423943"/>
                <a:gd name="connsiteX2" fmla="*/ 0 w 234206"/>
                <a:gd name="connsiteY2" fmla="*/ 117103 h 423943"/>
                <a:gd name="connsiteX3" fmla="*/ 117103 w 234206"/>
                <a:gd name="connsiteY3" fmla="*/ 0 h 423943"/>
                <a:gd name="connsiteX4" fmla="*/ 117103 w 234206"/>
                <a:gd name="connsiteY4" fmla="*/ 0 h 423943"/>
                <a:gd name="connsiteX5" fmla="*/ 234206 w 234206"/>
                <a:gd name="connsiteY5" fmla="*/ 117103 h 423943"/>
                <a:gd name="connsiteX6" fmla="*/ 234206 w 234206"/>
                <a:gd name="connsiteY6" fmla="*/ 423943 h 423943"/>
                <a:gd name="connsiteX0" fmla="*/ 0 w 242364"/>
                <a:gd name="connsiteY0" fmla="*/ 423943 h 423943"/>
                <a:gd name="connsiteX1" fmla="*/ 0 w 242364"/>
                <a:gd name="connsiteY1" fmla="*/ 423943 h 423943"/>
                <a:gd name="connsiteX2" fmla="*/ 0 w 242364"/>
                <a:gd name="connsiteY2" fmla="*/ 117103 h 423943"/>
                <a:gd name="connsiteX3" fmla="*/ 117103 w 242364"/>
                <a:gd name="connsiteY3" fmla="*/ 0 h 423943"/>
                <a:gd name="connsiteX4" fmla="*/ 117103 w 242364"/>
                <a:gd name="connsiteY4" fmla="*/ 0 h 423943"/>
                <a:gd name="connsiteX5" fmla="*/ 234206 w 242364"/>
                <a:gd name="connsiteY5" fmla="*/ 117103 h 423943"/>
                <a:gd name="connsiteX6" fmla="*/ 242364 w 242364"/>
                <a:gd name="connsiteY6" fmla="*/ 346845 h 423943"/>
                <a:gd name="connsiteX0" fmla="*/ 0 w 235037"/>
                <a:gd name="connsiteY0" fmla="*/ 423943 h 423943"/>
                <a:gd name="connsiteX1" fmla="*/ 0 w 235037"/>
                <a:gd name="connsiteY1" fmla="*/ 423943 h 423943"/>
                <a:gd name="connsiteX2" fmla="*/ 0 w 235037"/>
                <a:gd name="connsiteY2" fmla="*/ 117103 h 423943"/>
                <a:gd name="connsiteX3" fmla="*/ 117103 w 235037"/>
                <a:gd name="connsiteY3" fmla="*/ 0 h 423943"/>
                <a:gd name="connsiteX4" fmla="*/ 117103 w 235037"/>
                <a:gd name="connsiteY4" fmla="*/ 0 h 423943"/>
                <a:gd name="connsiteX5" fmla="*/ 234206 w 235037"/>
                <a:gd name="connsiteY5" fmla="*/ 117103 h 423943"/>
                <a:gd name="connsiteX6" fmla="*/ 235037 w 235037"/>
                <a:gd name="connsiteY6" fmla="*/ 304883 h 423943"/>
                <a:gd name="connsiteX0" fmla="*/ 0 w 249858"/>
                <a:gd name="connsiteY0" fmla="*/ 423943 h 423943"/>
                <a:gd name="connsiteX1" fmla="*/ 0 w 249858"/>
                <a:gd name="connsiteY1" fmla="*/ 423943 h 423943"/>
                <a:gd name="connsiteX2" fmla="*/ 0 w 249858"/>
                <a:gd name="connsiteY2" fmla="*/ 117103 h 423943"/>
                <a:gd name="connsiteX3" fmla="*/ 117103 w 249858"/>
                <a:gd name="connsiteY3" fmla="*/ 0 h 423943"/>
                <a:gd name="connsiteX4" fmla="*/ 117103 w 249858"/>
                <a:gd name="connsiteY4" fmla="*/ 0 h 423943"/>
                <a:gd name="connsiteX5" fmla="*/ 234206 w 249858"/>
                <a:gd name="connsiteY5" fmla="*/ 117103 h 423943"/>
                <a:gd name="connsiteX6" fmla="*/ 249858 w 249858"/>
                <a:gd name="connsiteY6" fmla="*/ 364995 h 423943"/>
                <a:gd name="connsiteX0" fmla="*/ 0 w 244864"/>
                <a:gd name="connsiteY0" fmla="*/ 423943 h 423943"/>
                <a:gd name="connsiteX1" fmla="*/ 0 w 244864"/>
                <a:gd name="connsiteY1" fmla="*/ 423943 h 423943"/>
                <a:gd name="connsiteX2" fmla="*/ 0 w 244864"/>
                <a:gd name="connsiteY2" fmla="*/ 117103 h 423943"/>
                <a:gd name="connsiteX3" fmla="*/ 117103 w 244864"/>
                <a:gd name="connsiteY3" fmla="*/ 0 h 423943"/>
                <a:gd name="connsiteX4" fmla="*/ 117103 w 244864"/>
                <a:gd name="connsiteY4" fmla="*/ 0 h 423943"/>
                <a:gd name="connsiteX5" fmla="*/ 234206 w 244864"/>
                <a:gd name="connsiteY5" fmla="*/ 117103 h 423943"/>
                <a:gd name="connsiteX6" fmla="*/ 244864 w 244864"/>
                <a:gd name="connsiteY6" fmla="*/ 398299 h 423943"/>
                <a:gd name="connsiteX0" fmla="*/ 0 w 244864"/>
                <a:gd name="connsiteY0" fmla="*/ 423943 h 519939"/>
                <a:gd name="connsiteX1" fmla="*/ 38383 w 244864"/>
                <a:gd name="connsiteY1" fmla="*/ 519939 h 519939"/>
                <a:gd name="connsiteX2" fmla="*/ 0 w 244864"/>
                <a:gd name="connsiteY2" fmla="*/ 117103 h 519939"/>
                <a:gd name="connsiteX3" fmla="*/ 117103 w 244864"/>
                <a:gd name="connsiteY3" fmla="*/ 0 h 519939"/>
                <a:gd name="connsiteX4" fmla="*/ 117103 w 244864"/>
                <a:gd name="connsiteY4" fmla="*/ 0 h 519939"/>
                <a:gd name="connsiteX5" fmla="*/ 234206 w 244864"/>
                <a:gd name="connsiteY5" fmla="*/ 117103 h 519939"/>
                <a:gd name="connsiteX6" fmla="*/ 244864 w 244864"/>
                <a:gd name="connsiteY6" fmla="*/ 398299 h 519939"/>
                <a:gd name="connsiteX0" fmla="*/ 0 w 251190"/>
                <a:gd name="connsiteY0" fmla="*/ 423943 h 519939"/>
                <a:gd name="connsiteX1" fmla="*/ 38383 w 251190"/>
                <a:gd name="connsiteY1" fmla="*/ 519939 h 519939"/>
                <a:gd name="connsiteX2" fmla="*/ 0 w 251190"/>
                <a:gd name="connsiteY2" fmla="*/ 117103 h 519939"/>
                <a:gd name="connsiteX3" fmla="*/ 117103 w 251190"/>
                <a:gd name="connsiteY3" fmla="*/ 0 h 519939"/>
                <a:gd name="connsiteX4" fmla="*/ 117103 w 251190"/>
                <a:gd name="connsiteY4" fmla="*/ 0 h 519939"/>
                <a:gd name="connsiteX5" fmla="*/ 234206 w 251190"/>
                <a:gd name="connsiteY5" fmla="*/ 117103 h 519939"/>
                <a:gd name="connsiteX6" fmla="*/ 251190 w 251190"/>
                <a:gd name="connsiteY6" fmla="*/ 310711 h 519939"/>
                <a:gd name="connsiteX0" fmla="*/ 38383 w 251190"/>
                <a:gd name="connsiteY0" fmla="*/ 519939 h 519939"/>
                <a:gd name="connsiteX1" fmla="*/ 0 w 251190"/>
                <a:gd name="connsiteY1" fmla="*/ 117103 h 519939"/>
                <a:gd name="connsiteX2" fmla="*/ 117103 w 251190"/>
                <a:gd name="connsiteY2" fmla="*/ 0 h 519939"/>
                <a:gd name="connsiteX3" fmla="*/ 117103 w 251190"/>
                <a:gd name="connsiteY3" fmla="*/ 0 h 519939"/>
                <a:gd name="connsiteX4" fmla="*/ 234206 w 251190"/>
                <a:gd name="connsiteY4" fmla="*/ 117103 h 519939"/>
                <a:gd name="connsiteX5" fmla="*/ 251190 w 251190"/>
                <a:gd name="connsiteY5" fmla="*/ 310711 h 519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1190" h="519939">
                  <a:moveTo>
                    <a:pt x="38383" y="519939"/>
                  </a:moveTo>
                  <a:lnTo>
                    <a:pt x="0" y="117103"/>
                  </a:lnTo>
                  <a:cubicBezTo>
                    <a:pt x="0" y="52429"/>
                    <a:pt x="52429" y="0"/>
                    <a:pt x="117103" y="0"/>
                  </a:cubicBezTo>
                  <a:lnTo>
                    <a:pt x="117103" y="0"/>
                  </a:lnTo>
                  <a:cubicBezTo>
                    <a:pt x="181777" y="0"/>
                    <a:pt x="234206" y="52429"/>
                    <a:pt x="234206" y="117103"/>
                  </a:cubicBezTo>
                  <a:lnTo>
                    <a:pt x="251190" y="310711"/>
                  </a:lnTo>
                </a:path>
              </a:pathLst>
            </a:custGeom>
            <a:pattFill prst="plaid">
              <a:fgClr>
                <a:srgbClr val="FF6699"/>
              </a:fgClr>
              <a:bgClr>
                <a:srgbClr val="FF9900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96F7C87F-62FE-4A25-A188-DB26C652E4EC}"/>
                </a:ext>
              </a:extLst>
            </p:cNvPr>
            <p:cNvGrpSpPr/>
            <p:nvPr/>
          </p:nvGrpSpPr>
          <p:grpSpPr>
            <a:xfrm rot="1743301">
              <a:off x="5308606" y="4977991"/>
              <a:ext cx="419069" cy="876094"/>
              <a:chOff x="5181902" y="5060984"/>
              <a:chExt cx="419069" cy="876094"/>
            </a:xfrm>
          </p:grpSpPr>
          <p:sp>
            <p:nvSpPr>
              <p:cNvPr id="452" name="フリーフォーム: 図形 451">
                <a:extLst>
                  <a:ext uri="{FF2B5EF4-FFF2-40B4-BE49-F238E27FC236}">
                    <a16:creationId xmlns:a16="http://schemas.microsoft.com/office/drawing/2014/main" id="{6AAF7122-20BC-4A95-ABAD-224ADC6A8BC3}"/>
                  </a:ext>
                </a:extLst>
              </p:cNvPr>
              <p:cNvSpPr/>
              <p:nvPr/>
            </p:nvSpPr>
            <p:spPr>
              <a:xfrm rot="940447">
                <a:off x="5181902" y="5060984"/>
                <a:ext cx="232204" cy="272301"/>
              </a:xfrm>
              <a:custGeom>
                <a:avLst/>
                <a:gdLst>
                  <a:gd name="connsiteX0" fmla="*/ 81954 w 233265"/>
                  <a:gd name="connsiteY0" fmla="*/ 20 h 290593"/>
                  <a:gd name="connsiteX1" fmla="*/ 96118 w 233265"/>
                  <a:gd name="connsiteY1" fmla="*/ 6739 h 290593"/>
                  <a:gd name="connsiteX2" fmla="*/ 161362 w 233265"/>
                  <a:gd name="connsiteY2" fmla="*/ 81026 h 290593"/>
                  <a:gd name="connsiteX3" fmla="*/ 185655 w 233265"/>
                  <a:gd name="connsiteY3" fmla="*/ 81026 h 290593"/>
                  <a:gd name="connsiteX4" fmla="*/ 218953 w 233265"/>
                  <a:gd name="connsiteY4" fmla="*/ 114324 h 290593"/>
                  <a:gd name="connsiteX5" fmla="*/ 218953 w 233265"/>
                  <a:gd name="connsiteY5" fmla="*/ 151177 h 290593"/>
                  <a:gd name="connsiteX6" fmla="*/ 229179 w 233265"/>
                  <a:gd name="connsiteY6" fmla="*/ 169310 h 290593"/>
                  <a:gd name="connsiteX7" fmla="*/ 200812 w 233265"/>
                  <a:gd name="connsiteY7" fmla="*/ 266779 h 290593"/>
                  <a:gd name="connsiteX8" fmla="*/ 72082 w 233265"/>
                  <a:gd name="connsiteY8" fmla="*/ 261042 h 290593"/>
                  <a:gd name="connsiteX9" fmla="*/ 5779 w 233265"/>
                  <a:gd name="connsiteY9" fmla="*/ 185550 h 290593"/>
                  <a:gd name="connsiteX10" fmla="*/ 8713 w 233265"/>
                  <a:gd name="connsiteY10" fmla="*/ 151076 h 290593"/>
                  <a:gd name="connsiteX11" fmla="*/ 26463 w 233265"/>
                  <a:gd name="connsiteY11" fmla="*/ 144756 h 290593"/>
                  <a:gd name="connsiteX12" fmla="*/ 21214 w 233265"/>
                  <a:gd name="connsiteY12" fmla="*/ 128564 h 290593"/>
                  <a:gd name="connsiteX13" fmla="*/ 30198 w 233265"/>
                  <a:gd name="connsiteY13" fmla="*/ 110942 h 290593"/>
                  <a:gd name="connsiteX14" fmla="*/ 57881 w 233265"/>
                  <a:gd name="connsiteY14" fmla="*/ 99922 h 290593"/>
                  <a:gd name="connsiteX15" fmla="*/ 60815 w 233265"/>
                  <a:gd name="connsiteY15" fmla="*/ 65448 h 290593"/>
                  <a:gd name="connsiteX16" fmla="*/ 78704 w 233265"/>
                  <a:gd name="connsiteY16" fmla="*/ 59079 h 290593"/>
                  <a:gd name="connsiteX17" fmla="*/ 64266 w 233265"/>
                  <a:gd name="connsiteY17" fmla="*/ 34715 h 290593"/>
                  <a:gd name="connsiteX18" fmla="*/ 66758 w 233265"/>
                  <a:gd name="connsiteY18" fmla="*/ 5431 h 290593"/>
                  <a:gd name="connsiteX19" fmla="*/ 81954 w 233265"/>
                  <a:gd name="connsiteY19" fmla="*/ 20 h 290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3265" h="290593">
                    <a:moveTo>
                      <a:pt x="81954" y="20"/>
                    </a:moveTo>
                    <a:cubicBezTo>
                      <a:pt x="87268" y="257"/>
                      <a:pt x="92409" y="2515"/>
                      <a:pt x="96118" y="6739"/>
                    </a:cubicBezTo>
                    <a:lnTo>
                      <a:pt x="161362" y="81026"/>
                    </a:lnTo>
                    <a:lnTo>
                      <a:pt x="185655" y="81026"/>
                    </a:lnTo>
                    <a:cubicBezTo>
                      <a:pt x="204045" y="81026"/>
                      <a:pt x="218953" y="95934"/>
                      <a:pt x="218953" y="114324"/>
                    </a:cubicBezTo>
                    <a:lnTo>
                      <a:pt x="218953" y="151177"/>
                    </a:lnTo>
                    <a:lnTo>
                      <a:pt x="229179" y="169310"/>
                    </a:lnTo>
                    <a:cubicBezTo>
                      <a:pt x="239719" y="202691"/>
                      <a:pt x="229736" y="241376"/>
                      <a:pt x="200812" y="266779"/>
                    </a:cubicBezTo>
                    <a:cubicBezTo>
                      <a:pt x="162246" y="300650"/>
                      <a:pt x="104613" y="298082"/>
                      <a:pt x="72082" y="261042"/>
                    </a:cubicBezTo>
                    <a:lnTo>
                      <a:pt x="5779" y="185550"/>
                    </a:lnTo>
                    <a:cubicBezTo>
                      <a:pt x="-2955" y="175605"/>
                      <a:pt x="-1641" y="160170"/>
                      <a:pt x="8713" y="151076"/>
                    </a:cubicBezTo>
                    <a:lnTo>
                      <a:pt x="26463" y="144756"/>
                    </a:lnTo>
                    <a:lnTo>
                      <a:pt x="21214" y="128564"/>
                    </a:lnTo>
                    <a:cubicBezTo>
                      <a:pt x="21767" y="122066"/>
                      <a:pt x="24087" y="115716"/>
                      <a:pt x="30198" y="110942"/>
                    </a:cubicBezTo>
                    <a:cubicBezTo>
                      <a:pt x="36310" y="106169"/>
                      <a:pt x="52778" y="107504"/>
                      <a:pt x="57881" y="99922"/>
                    </a:cubicBezTo>
                    <a:cubicBezTo>
                      <a:pt x="49146" y="89977"/>
                      <a:pt x="50460" y="74542"/>
                      <a:pt x="60815" y="65448"/>
                    </a:cubicBezTo>
                    <a:cubicBezTo>
                      <a:pt x="65992" y="60901"/>
                      <a:pt x="72449" y="58799"/>
                      <a:pt x="78704" y="59079"/>
                    </a:cubicBezTo>
                    <a:lnTo>
                      <a:pt x="64266" y="34715"/>
                    </a:lnTo>
                    <a:cubicBezTo>
                      <a:pt x="56846" y="26267"/>
                      <a:pt x="57962" y="13156"/>
                      <a:pt x="66758" y="5431"/>
                    </a:cubicBezTo>
                    <a:cubicBezTo>
                      <a:pt x="71156" y="1568"/>
                      <a:pt x="76641" y="-217"/>
                      <a:pt x="81954" y="2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5" name="四角形: 上の 2 つの角を丸める 464">
                <a:extLst>
                  <a:ext uri="{FF2B5EF4-FFF2-40B4-BE49-F238E27FC236}">
                    <a16:creationId xmlns:a16="http://schemas.microsoft.com/office/drawing/2014/main" id="{7EDB93A6-1E97-44E7-994F-F77653E5F73E}"/>
                  </a:ext>
                </a:extLst>
              </p:cNvPr>
              <p:cNvSpPr/>
              <p:nvPr/>
            </p:nvSpPr>
            <p:spPr>
              <a:xfrm rot="9124084">
                <a:off x="5394131" y="5271416"/>
                <a:ext cx="206840" cy="66566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plaid">
                <a:fgClr>
                  <a:srgbClr val="FF6699"/>
                </a:fgClr>
                <a:bgClr>
                  <a:srgbClr val="FF99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428" name="フリーフォーム: 図形 427">
              <a:extLst>
                <a:ext uri="{FF2B5EF4-FFF2-40B4-BE49-F238E27FC236}">
                  <a16:creationId xmlns:a16="http://schemas.microsoft.com/office/drawing/2014/main" id="{FB4BE8A2-3A07-4B5B-B0DC-854895AECAF9}"/>
                </a:ext>
              </a:extLst>
            </p:cNvPr>
            <p:cNvSpPr/>
            <p:nvPr/>
          </p:nvSpPr>
          <p:spPr>
            <a:xfrm>
              <a:off x="4513264" y="4787027"/>
              <a:ext cx="896936" cy="566024"/>
            </a:xfrm>
            <a:custGeom>
              <a:avLst/>
              <a:gdLst>
                <a:gd name="connsiteX0" fmla="*/ 5113 w 946143"/>
                <a:gd name="connsiteY0" fmla="*/ 0 h 682796"/>
                <a:gd name="connsiteX1" fmla="*/ 12195 w 946143"/>
                <a:gd name="connsiteY1" fmla="*/ 22934 h 682796"/>
                <a:gd name="connsiteX2" fmla="*/ 58662 w 946143"/>
                <a:gd name="connsiteY2" fmla="*/ 113119 h 682796"/>
                <a:gd name="connsiteX3" fmla="*/ 118496 w 946143"/>
                <a:gd name="connsiteY3" fmla="*/ 195049 h 682796"/>
                <a:gd name="connsiteX4" fmla="*/ 125866 w 946143"/>
                <a:gd name="connsiteY4" fmla="*/ 202107 h 682796"/>
                <a:gd name="connsiteX5" fmla="*/ 156973 w 946143"/>
                <a:gd name="connsiteY5" fmla="*/ 203457 h 682796"/>
                <a:gd name="connsiteX6" fmla="*/ 470315 w 946143"/>
                <a:gd name="connsiteY6" fmla="*/ 233840 h 682796"/>
                <a:gd name="connsiteX7" fmla="*/ 781490 w 946143"/>
                <a:gd name="connsiteY7" fmla="*/ 203457 h 682796"/>
                <a:gd name="connsiteX8" fmla="*/ 820669 w 946143"/>
                <a:gd name="connsiteY8" fmla="*/ 201731 h 682796"/>
                <a:gd name="connsiteX9" fmla="*/ 827647 w 946143"/>
                <a:gd name="connsiteY9" fmla="*/ 195049 h 682796"/>
                <a:gd name="connsiteX10" fmla="*/ 887481 w 946143"/>
                <a:gd name="connsiteY10" fmla="*/ 113119 h 682796"/>
                <a:gd name="connsiteX11" fmla="*/ 933948 w 946143"/>
                <a:gd name="connsiteY11" fmla="*/ 22934 h 682796"/>
                <a:gd name="connsiteX12" fmla="*/ 941030 w 946143"/>
                <a:gd name="connsiteY12" fmla="*/ 0 h 682796"/>
                <a:gd name="connsiteX13" fmla="*/ 946143 w 946143"/>
                <a:gd name="connsiteY13" fmla="*/ 57619 h 682796"/>
                <a:gd name="connsiteX14" fmla="*/ 937079 w 946143"/>
                <a:gd name="connsiteY14" fmla="*/ 114797 h 682796"/>
                <a:gd name="connsiteX15" fmla="*/ 905916 w 946143"/>
                <a:gd name="connsiteY15" fmla="*/ 211345 h 682796"/>
                <a:gd name="connsiteX16" fmla="*/ 898385 w 946143"/>
                <a:gd name="connsiteY16" fmla="*/ 225517 h 682796"/>
                <a:gd name="connsiteX17" fmla="*/ 900869 w 946143"/>
                <a:gd name="connsiteY17" fmla="*/ 227418 h 682796"/>
                <a:gd name="connsiteX18" fmla="*/ 909748 w 946143"/>
                <a:gd name="connsiteY18" fmla="*/ 263167 h 682796"/>
                <a:gd name="connsiteX19" fmla="*/ 465695 w 946143"/>
                <a:gd name="connsiteY19" fmla="*/ 682796 h 682796"/>
                <a:gd name="connsiteX20" fmla="*/ 26548 w 946143"/>
                <a:gd name="connsiteY20" fmla="*/ 263167 h 682796"/>
                <a:gd name="connsiteX21" fmla="*/ 35613 w 946143"/>
                <a:gd name="connsiteY21" fmla="*/ 227418 h 682796"/>
                <a:gd name="connsiteX22" fmla="*/ 45015 w 946143"/>
                <a:gd name="connsiteY22" fmla="*/ 220356 h 682796"/>
                <a:gd name="connsiteX23" fmla="*/ 40227 w 946143"/>
                <a:gd name="connsiteY23" fmla="*/ 211345 h 682796"/>
                <a:gd name="connsiteX24" fmla="*/ 9064 w 946143"/>
                <a:gd name="connsiteY24" fmla="*/ 114797 h 682796"/>
                <a:gd name="connsiteX25" fmla="*/ 0 w 946143"/>
                <a:gd name="connsiteY25" fmla="*/ 57619 h 682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946143" h="682796">
                  <a:moveTo>
                    <a:pt x="5113" y="0"/>
                  </a:moveTo>
                  <a:lnTo>
                    <a:pt x="12195" y="22934"/>
                  </a:lnTo>
                  <a:cubicBezTo>
                    <a:pt x="24228" y="52042"/>
                    <a:pt x="39809" y="82593"/>
                    <a:pt x="58662" y="113119"/>
                  </a:cubicBezTo>
                  <a:cubicBezTo>
                    <a:pt x="77516" y="143645"/>
                    <a:pt x="97857" y="171256"/>
                    <a:pt x="118496" y="195049"/>
                  </a:cubicBezTo>
                  <a:lnTo>
                    <a:pt x="125866" y="202107"/>
                  </a:lnTo>
                  <a:lnTo>
                    <a:pt x="156973" y="203457"/>
                  </a:lnTo>
                  <a:cubicBezTo>
                    <a:pt x="237429" y="211141"/>
                    <a:pt x="348370" y="233840"/>
                    <a:pt x="470315" y="233840"/>
                  </a:cubicBezTo>
                  <a:cubicBezTo>
                    <a:pt x="592259" y="233840"/>
                    <a:pt x="702118" y="211141"/>
                    <a:pt x="781490" y="203457"/>
                  </a:cubicBezTo>
                  <a:lnTo>
                    <a:pt x="820669" y="201731"/>
                  </a:lnTo>
                  <a:lnTo>
                    <a:pt x="827647" y="195049"/>
                  </a:lnTo>
                  <a:cubicBezTo>
                    <a:pt x="848286" y="171256"/>
                    <a:pt x="868627" y="143645"/>
                    <a:pt x="887481" y="113119"/>
                  </a:cubicBezTo>
                  <a:cubicBezTo>
                    <a:pt x="906334" y="82593"/>
                    <a:pt x="921915" y="52042"/>
                    <a:pt x="933948" y="22934"/>
                  </a:cubicBezTo>
                  <a:lnTo>
                    <a:pt x="941030" y="0"/>
                  </a:lnTo>
                  <a:lnTo>
                    <a:pt x="946143" y="57619"/>
                  </a:lnTo>
                  <a:lnTo>
                    <a:pt x="937079" y="114797"/>
                  </a:lnTo>
                  <a:cubicBezTo>
                    <a:pt x="928735" y="149692"/>
                    <a:pt x="918066" y="182285"/>
                    <a:pt x="905916" y="211345"/>
                  </a:cubicBezTo>
                  <a:lnTo>
                    <a:pt x="898385" y="225517"/>
                  </a:lnTo>
                  <a:lnTo>
                    <a:pt x="900869" y="227418"/>
                  </a:lnTo>
                  <a:cubicBezTo>
                    <a:pt x="906693" y="236432"/>
                    <a:pt x="909748" y="248152"/>
                    <a:pt x="909748" y="263167"/>
                  </a:cubicBezTo>
                  <a:cubicBezTo>
                    <a:pt x="909748" y="383292"/>
                    <a:pt x="709584" y="682796"/>
                    <a:pt x="465695" y="682796"/>
                  </a:cubicBezTo>
                  <a:cubicBezTo>
                    <a:pt x="221807" y="682796"/>
                    <a:pt x="26548" y="383292"/>
                    <a:pt x="26548" y="263167"/>
                  </a:cubicBezTo>
                  <a:cubicBezTo>
                    <a:pt x="26548" y="248152"/>
                    <a:pt x="29671" y="236432"/>
                    <a:pt x="35613" y="227418"/>
                  </a:cubicBezTo>
                  <a:lnTo>
                    <a:pt x="45015" y="220356"/>
                  </a:lnTo>
                  <a:lnTo>
                    <a:pt x="40227" y="211345"/>
                  </a:lnTo>
                  <a:cubicBezTo>
                    <a:pt x="28077" y="182285"/>
                    <a:pt x="17408" y="149692"/>
                    <a:pt x="9064" y="114797"/>
                  </a:cubicBezTo>
                  <a:lnTo>
                    <a:pt x="0" y="5761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9" name="フリーフォーム: 図形 428">
              <a:extLst>
                <a:ext uri="{FF2B5EF4-FFF2-40B4-BE49-F238E27FC236}">
                  <a16:creationId xmlns:a16="http://schemas.microsoft.com/office/drawing/2014/main" id="{DB8BA2E6-A18E-4E57-9A3A-8CD6AC6DDE3B}"/>
                </a:ext>
              </a:extLst>
            </p:cNvPr>
            <p:cNvSpPr/>
            <p:nvPr/>
          </p:nvSpPr>
          <p:spPr>
            <a:xfrm>
              <a:off x="4498328" y="4643194"/>
              <a:ext cx="925219" cy="344048"/>
            </a:xfrm>
            <a:custGeom>
              <a:avLst/>
              <a:gdLst>
                <a:gd name="connsiteX0" fmla="*/ 663774 w 925219"/>
                <a:gd name="connsiteY0" fmla="*/ 28673 h 344048"/>
                <a:gd name="connsiteX1" fmla="*/ 520423 w 925219"/>
                <a:gd name="connsiteY1" fmla="*/ 172024 h 344048"/>
                <a:gd name="connsiteX2" fmla="*/ 663774 w 925219"/>
                <a:gd name="connsiteY2" fmla="*/ 315375 h 344048"/>
                <a:gd name="connsiteX3" fmla="*/ 807125 w 925219"/>
                <a:gd name="connsiteY3" fmla="*/ 172024 h 344048"/>
                <a:gd name="connsiteX4" fmla="*/ 663774 w 925219"/>
                <a:gd name="connsiteY4" fmla="*/ 28673 h 344048"/>
                <a:gd name="connsiteX5" fmla="*/ 263724 w 925219"/>
                <a:gd name="connsiteY5" fmla="*/ 28673 h 344048"/>
                <a:gd name="connsiteX6" fmla="*/ 120373 w 925219"/>
                <a:gd name="connsiteY6" fmla="*/ 172024 h 344048"/>
                <a:gd name="connsiteX7" fmla="*/ 263724 w 925219"/>
                <a:gd name="connsiteY7" fmla="*/ 315375 h 344048"/>
                <a:gd name="connsiteX8" fmla="*/ 407075 w 925219"/>
                <a:gd name="connsiteY8" fmla="*/ 172024 h 344048"/>
                <a:gd name="connsiteX9" fmla="*/ 263724 w 925219"/>
                <a:gd name="connsiteY9" fmla="*/ 28673 h 344048"/>
                <a:gd name="connsiteX10" fmla="*/ 263724 w 925219"/>
                <a:gd name="connsiteY10" fmla="*/ 0 h 344048"/>
                <a:gd name="connsiteX11" fmla="*/ 385363 w 925219"/>
                <a:gd name="connsiteY11" fmla="*/ 50385 h 344048"/>
                <a:gd name="connsiteX12" fmla="*/ 400014 w 925219"/>
                <a:gd name="connsiteY12" fmla="*/ 72115 h 344048"/>
                <a:gd name="connsiteX13" fmla="*/ 422226 w 925219"/>
                <a:gd name="connsiteY13" fmla="*/ 54669 h 344048"/>
                <a:gd name="connsiteX14" fmla="*/ 463867 w 925219"/>
                <a:gd name="connsiteY14" fmla="*/ 44622 h 344048"/>
                <a:gd name="connsiteX15" fmla="*/ 505914 w 925219"/>
                <a:gd name="connsiteY15" fmla="*/ 52808 h 344048"/>
                <a:gd name="connsiteX16" fmla="*/ 529242 w 925219"/>
                <a:gd name="connsiteY16" fmla="*/ 69507 h 344048"/>
                <a:gd name="connsiteX17" fmla="*/ 542135 w 925219"/>
                <a:gd name="connsiteY17" fmla="*/ 50385 h 344048"/>
                <a:gd name="connsiteX18" fmla="*/ 663774 w 925219"/>
                <a:gd name="connsiteY18" fmla="*/ 0 h 344048"/>
                <a:gd name="connsiteX19" fmla="*/ 822280 w 925219"/>
                <a:gd name="connsiteY19" fmla="*/ 105064 h 344048"/>
                <a:gd name="connsiteX20" fmla="*/ 832803 w 925219"/>
                <a:gd name="connsiteY20" fmla="*/ 157187 h 344048"/>
                <a:gd name="connsiteX21" fmla="*/ 839629 w 925219"/>
                <a:gd name="connsiteY21" fmla="*/ 154359 h 344048"/>
                <a:gd name="connsiteX22" fmla="*/ 902359 w 925219"/>
                <a:gd name="connsiteY22" fmla="*/ 154359 h 344048"/>
                <a:gd name="connsiteX23" fmla="*/ 925219 w 925219"/>
                <a:gd name="connsiteY23" fmla="*/ 177219 h 344048"/>
                <a:gd name="connsiteX24" fmla="*/ 925218 w 925219"/>
                <a:gd name="connsiteY24" fmla="*/ 177219 h 344048"/>
                <a:gd name="connsiteX25" fmla="*/ 902358 w 925219"/>
                <a:gd name="connsiteY25" fmla="*/ 200079 h 344048"/>
                <a:gd name="connsiteX26" fmla="*/ 839629 w 925219"/>
                <a:gd name="connsiteY26" fmla="*/ 200078 h 344048"/>
                <a:gd name="connsiteX27" fmla="*/ 830867 w 925219"/>
                <a:gd name="connsiteY27" fmla="*/ 196449 h 344048"/>
                <a:gd name="connsiteX28" fmla="*/ 822280 w 925219"/>
                <a:gd name="connsiteY28" fmla="*/ 238984 h 344048"/>
                <a:gd name="connsiteX29" fmla="*/ 663774 w 925219"/>
                <a:gd name="connsiteY29" fmla="*/ 344048 h 344048"/>
                <a:gd name="connsiteX30" fmla="*/ 491750 w 925219"/>
                <a:gd name="connsiteY30" fmla="*/ 172024 h 344048"/>
                <a:gd name="connsiteX31" fmla="*/ 505269 w 925219"/>
                <a:gd name="connsiteY31" fmla="*/ 105065 h 344048"/>
                <a:gd name="connsiteX32" fmla="*/ 513074 w 925219"/>
                <a:gd name="connsiteY32" fmla="*/ 93488 h 344048"/>
                <a:gd name="connsiteX33" fmla="*/ 494207 w 925219"/>
                <a:gd name="connsiteY33" fmla="*/ 79982 h 344048"/>
                <a:gd name="connsiteX34" fmla="*/ 464526 w 925219"/>
                <a:gd name="connsiteY34" fmla="*/ 74204 h 344048"/>
                <a:gd name="connsiteX35" fmla="*/ 435132 w 925219"/>
                <a:gd name="connsiteY35" fmla="*/ 81296 h 344048"/>
                <a:gd name="connsiteX36" fmla="*/ 416219 w 925219"/>
                <a:gd name="connsiteY36" fmla="*/ 96150 h 344048"/>
                <a:gd name="connsiteX37" fmla="*/ 422230 w 925219"/>
                <a:gd name="connsiteY37" fmla="*/ 105065 h 344048"/>
                <a:gd name="connsiteX38" fmla="*/ 435748 w 925219"/>
                <a:gd name="connsiteY38" fmla="*/ 172024 h 344048"/>
                <a:gd name="connsiteX39" fmla="*/ 263724 w 925219"/>
                <a:gd name="connsiteY39" fmla="*/ 344048 h 344048"/>
                <a:gd name="connsiteX40" fmla="*/ 105218 w 925219"/>
                <a:gd name="connsiteY40" fmla="*/ 238984 h 344048"/>
                <a:gd name="connsiteX41" fmla="*/ 96455 w 925219"/>
                <a:gd name="connsiteY41" fmla="*/ 195578 h 344048"/>
                <a:gd name="connsiteX42" fmla="*/ 85589 w 925219"/>
                <a:gd name="connsiteY42" fmla="*/ 200079 h 344048"/>
                <a:gd name="connsiteX43" fmla="*/ 22860 w 925219"/>
                <a:gd name="connsiteY43" fmla="*/ 200078 h 344048"/>
                <a:gd name="connsiteX44" fmla="*/ 6695 w 925219"/>
                <a:gd name="connsiteY44" fmla="*/ 193382 h 344048"/>
                <a:gd name="connsiteX45" fmla="*/ 0 w 925219"/>
                <a:gd name="connsiteY45" fmla="*/ 177219 h 344048"/>
                <a:gd name="connsiteX46" fmla="*/ 6695 w 925219"/>
                <a:gd name="connsiteY46" fmla="*/ 161055 h 344048"/>
                <a:gd name="connsiteX47" fmla="*/ 22860 w 925219"/>
                <a:gd name="connsiteY47" fmla="*/ 154359 h 344048"/>
                <a:gd name="connsiteX48" fmla="*/ 85590 w 925219"/>
                <a:gd name="connsiteY48" fmla="*/ 154359 h 344048"/>
                <a:gd name="connsiteX49" fmla="*/ 94519 w 925219"/>
                <a:gd name="connsiteY49" fmla="*/ 158058 h 344048"/>
                <a:gd name="connsiteX50" fmla="*/ 105218 w 925219"/>
                <a:gd name="connsiteY50" fmla="*/ 105064 h 344048"/>
                <a:gd name="connsiteX51" fmla="*/ 263724 w 925219"/>
                <a:gd name="connsiteY51" fmla="*/ 0 h 344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925219" h="344048">
                  <a:moveTo>
                    <a:pt x="663774" y="28673"/>
                  </a:moveTo>
                  <a:cubicBezTo>
                    <a:pt x="584603" y="28673"/>
                    <a:pt x="520423" y="92853"/>
                    <a:pt x="520423" y="172024"/>
                  </a:cubicBezTo>
                  <a:cubicBezTo>
                    <a:pt x="520423" y="251195"/>
                    <a:pt x="584603" y="315375"/>
                    <a:pt x="663774" y="315375"/>
                  </a:cubicBezTo>
                  <a:cubicBezTo>
                    <a:pt x="742945" y="315375"/>
                    <a:pt x="807125" y="251195"/>
                    <a:pt x="807125" y="172024"/>
                  </a:cubicBezTo>
                  <a:cubicBezTo>
                    <a:pt x="807125" y="92853"/>
                    <a:pt x="742945" y="28673"/>
                    <a:pt x="663774" y="28673"/>
                  </a:cubicBezTo>
                  <a:close/>
                  <a:moveTo>
                    <a:pt x="263724" y="28673"/>
                  </a:moveTo>
                  <a:cubicBezTo>
                    <a:pt x="184553" y="28673"/>
                    <a:pt x="120373" y="92853"/>
                    <a:pt x="120373" y="172024"/>
                  </a:cubicBezTo>
                  <a:cubicBezTo>
                    <a:pt x="120373" y="251195"/>
                    <a:pt x="184553" y="315375"/>
                    <a:pt x="263724" y="315375"/>
                  </a:cubicBezTo>
                  <a:cubicBezTo>
                    <a:pt x="342895" y="315375"/>
                    <a:pt x="407075" y="251195"/>
                    <a:pt x="407075" y="172024"/>
                  </a:cubicBezTo>
                  <a:cubicBezTo>
                    <a:pt x="407075" y="92853"/>
                    <a:pt x="342895" y="28673"/>
                    <a:pt x="263724" y="28673"/>
                  </a:cubicBezTo>
                  <a:close/>
                  <a:moveTo>
                    <a:pt x="263724" y="0"/>
                  </a:moveTo>
                  <a:cubicBezTo>
                    <a:pt x="311227" y="0"/>
                    <a:pt x="354233" y="19254"/>
                    <a:pt x="385363" y="50385"/>
                  </a:cubicBezTo>
                  <a:lnTo>
                    <a:pt x="400014" y="72115"/>
                  </a:lnTo>
                  <a:lnTo>
                    <a:pt x="422226" y="54669"/>
                  </a:lnTo>
                  <a:cubicBezTo>
                    <a:pt x="435079" y="48441"/>
                    <a:pt x="449257" y="44947"/>
                    <a:pt x="463867" y="44622"/>
                  </a:cubicBezTo>
                  <a:cubicBezTo>
                    <a:pt x="478477" y="44297"/>
                    <a:pt x="492797" y="47157"/>
                    <a:pt x="505914" y="52808"/>
                  </a:cubicBezTo>
                  <a:lnTo>
                    <a:pt x="529242" y="69507"/>
                  </a:lnTo>
                  <a:lnTo>
                    <a:pt x="542135" y="50385"/>
                  </a:lnTo>
                  <a:cubicBezTo>
                    <a:pt x="573265" y="19254"/>
                    <a:pt x="616271" y="0"/>
                    <a:pt x="663774" y="0"/>
                  </a:cubicBezTo>
                  <a:cubicBezTo>
                    <a:pt x="735028" y="0"/>
                    <a:pt x="796165" y="43323"/>
                    <a:pt x="822280" y="105064"/>
                  </a:cubicBezTo>
                  <a:lnTo>
                    <a:pt x="832803" y="157187"/>
                  </a:lnTo>
                  <a:lnTo>
                    <a:pt x="839629" y="154359"/>
                  </a:lnTo>
                  <a:lnTo>
                    <a:pt x="902359" y="154359"/>
                  </a:lnTo>
                  <a:cubicBezTo>
                    <a:pt x="914984" y="154359"/>
                    <a:pt x="925219" y="164594"/>
                    <a:pt x="925219" y="177219"/>
                  </a:cubicBezTo>
                  <a:lnTo>
                    <a:pt x="925218" y="177219"/>
                  </a:lnTo>
                  <a:cubicBezTo>
                    <a:pt x="925218" y="189844"/>
                    <a:pt x="914983" y="200079"/>
                    <a:pt x="902358" y="200079"/>
                  </a:cubicBezTo>
                  <a:lnTo>
                    <a:pt x="839629" y="200078"/>
                  </a:lnTo>
                  <a:lnTo>
                    <a:pt x="830867" y="196449"/>
                  </a:lnTo>
                  <a:lnTo>
                    <a:pt x="822280" y="238984"/>
                  </a:lnTo>
                  <a:cubicBezTo>
                    <a:pt x="796165" y="300726"/>
                    <a:pt x="735028" y="344048"/>
                    <a:pt x="663774" y="344048"/>
                  </a:cubicBezTo>
                  <a:cubicBezTo>
                    <a:pt x="568768" y="344048"/>
                    <a:pt x="491750" y="267030"/>
                    <a:pt x="491750" y="172024"/>
                  </a:cubicBezTo>
                  <a:cubicBezTo>
                    <a:pt x="491750" y="148273"/>
                    <a:pt x="496564" y="125645"/>
                    <a:pt x="505269" y="105065"/>
                  </a:cubicBezTo>
                  <a:lnTo>
                    <a:pt x="513074" y="93488"/>
                  </a:lnTo>
                  <a:lnTo>
                    <a:pt x="494207" y="79982"/>
                  </a:lnTo>
                  <a:cubicBezTo>
                    <a:pt x="484947" y="75993"/>
                    <a:pt x="474839" y="73975"/>
                    <a:pt x="464526" y="74204"/>
                  </a:cubicBezTo>
                  <a:cubicBezTo>
                    <a:pt x="454213" y="74434"/>
                    <a:pt x="444204" y="76900"/>
                    <a:pt x="435132" y="81296"/>
                  </a:cubicBezTo>
                  <a:lnTo>
                    <a:pt x="416219" y="96150"/>
                  </a:lnTo>
                  <a:lnTo>
                    <a:pt x="422230" y="105065"/>
                  </a:lnTo>
                  <a:cubicBezTo>
                    <a:pt x="430935" y="125645"/>
                    <a:pt x="435748" y="148273"/>
                    <a:pt x="435748" y="172024"/>
                  </a:cubicBezTo>
                  <a:cubicBezTo>
                    <a:pt x="435748" y="267030"/>
                    <a:pt x="358730" y="344048"/>
                    <a:pt x="263724" y="344048"/>
                  </a:cubicBezTo>
                  <a:cubicBezTo>
                    <a:pt x="192469" y="344048"/>
                    <a:pt x="131333" y="300726"/>
                    <a:pt x="105218" y="238984"/>
                  </a:cubicBezTo>
                  <a:lnTo>
                    <a:pt x="96455" y="195578"/>
                  </a:lnTo>
                  <a:lnTo>
                    <a:pt x="85589" y="200079"/>
                  </a:lnTo>
                  <a:lnTo>
                    <a:pt x="22860" y="200078"/>
                  </a:lnTo>
                  <a:cubicBezTo>
                    <a:pt x="16547" y="200078"/>
                    <a:pt x="10832" y="197519"/>
                    <a:pt x="6695" y="193382"/>
                  </a:cubicBezTo>
                  <a:lnTo>
                    <a:pt x="0" y="177219"/>
                  </a:lnTo>
                  <a:lnTo>
                    <a:pt x="6695" y="161055"/>
                  </a:lnTo>
                  <a:cubicBezTo>
                    <a:pt x="10832" y="156918"/>
                    <a:pt x="16547" y="154359"/>
                    <a:pt x="22860" y="154359"/>
                  </a:cubicBezTo>
                  <a:lnTo>
                    <a:pt x="85590" y="154359"/>
                  </a:lnTo>
                  <a:lnTo>
                    <a:pt x="94519" y="158058"/>
                  </a:lnTo>
                  <a:lnTo>
                    <a:pt x="105218" y="105064"/>
                  </a:lnTo>
                  <a:cubicBezTo>
                    <a:pt x="131333" y="43323"/>
                    <a:pt x="192469" y="0"/>
                    <a:pt x="263724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460" name="グループ化 459">
              <a:extLst>
                <a:ext uri="{FF2B5EF4-FFF2-40B4-BE49-F238E27FC236}">
                  <a16:creationId xmlns:a16="http://schemas.microsoft.com/office/drawing/2014/main" id="{B7B42B85-48E4-4085-AE94-C0E410821585}"/>
                </a:ext>
              </a:extLst>
            </p:cNvPr>
            <p:cNvGrpSpPr/>
            <p:nvPr/>
          </p:nvGrpSpPr>
          <p:grpSpPr>
            <a:xfrm rot="20613031">
              <a:off x="4320455" y="5146703"/>
              <a:ext cx="692667" cy="897725"/>
              <a:chOff x="4309433" y="5307873"/>
              <a:chExt cx="692667" cy="897725"/>
            </a:xfrm>
          </p:grpSpPr>
          <p:grpSp>
            <p:nvGrpSpPr>
              <p:cNvPr id="462" name="グループ化 461">
                <a:extLst>
                  <a:ext uri="{FF2B5EF4-FFF2-40B4-BE49-F238E27FC236}">
                    <a16:creationId xmlns:a16="http://schemas.microsoft.com/office/drawing/2014/main" id="{9E9DEFBD-7777-44B9-AFEF-A3077C5E460D}"/>
                  </a:ext>
                </a:extLst>
              </p:cNvPr>
              <p:cNvGrpSpPr/>
              <p:nvPr/>
            </p:nvGrpSpPr>
            <p:grpSpPr>
              <a:xfrm rot="21363593">
                <a:off x="4336198" y="5307873"/>
                <a:ext cx="665902" cy="302756"/>
                <a:chOff x="1317561" y="2432682"/>
                <a:chExt cx="808500" cy="367589"/>
              </a:xfrm>
            </p:grpSpPr>
            <p:sp>
              <p:nvSpPr>
                <p:cNvPr id="469" name="フリーフォーム: 図形 468">
                  <a:extLst>
                    <a:ext uri="{FF2B5EF4-FFF2-40B4-BE49-F238E27FC236}">
                      <a16:creationId xmlns:a16="http://schemas.microsoft.com/office/drawing/2014/main" id="{BA1E0E46-4875-415A-997E-666EFEACE793}"/>
                    </a:ext>
                  </a:extLst>
                </p:cNvPr>
                <p:cNvSpPr/>
                <p:nvPr/>
              </p:nvSpPr>
              <p:spPr>
                <a:xfrm rot="20221906">
                  <a:off x="1338966" y="2432682"/>
                  <a:ext cx="761877" cy="27852"/>
                </a:xfrm>
                <a:custGeom>
                  <a:avLst/>
                  <a:gdLst>
                    <a:gd name="connsiteX0" fmla="*/ 24682 w 1131980"/>
                    <a:gd name="connsiteY0" fmla="*/ 0 h 66584"/>
                    <a:gd name="connsiteX1" fmla="*/ 1131980 w 1131980"/>
                    <a:gd name="connsiteY1" fmla="*/ 37898 h 66584"/>
                    <a:gd name="connsiteX2" fmla="*/ 1131980 w 1131980"/>
                    <a:gd name="connsiteY2" fmla="*/ 66584 h 66584"/>
                    <a:gd name="connsiteX3" fmla="*/ 0 w 1131980"/>
                    <a:gd name="connsiteY3" fmla="*/ 66584 h 66584"/>
                    <a:gd name="connsiteX4" fmla="*/ 0 w 1131980"/>
                    <a:gd name="connsiteY4" fmla="*/ 23408 h 66584"/>
                    <a:gd name="connsiteX5" fmla="*/ 24682 w 1131980"/>
                    <a:gd name="connsiteY5" fmla="*/ 0 h 66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31980" h="66584">
                      <a:moveTo>
                        <a:pt x="24682" y="0"/>
                      </a:moveTo>
                      <a:lnTo>
                        <a:pt x="1131980" y="37898"/>
                      </a:lnTo>
                      <a:lnTo>
                        <a:pt x="1131980" y="66584"/>
                      </a:lnTo>
                      <a:lnTo>
                        <a:pt x="0" y="66584"/>
                      </a:lnTo>
                      <a:lnTo>
                        <a:pt x="0" y="23408"/>
                      </a:lnTo>
                      <a:cubicBezTo>
                        <a:pt x="0" y="10480"/>
                        <a:pt x="11050" y="0"/>
                        <a:pt x="24682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0" name="フリーフォーム: 図形 469">
                  <a:extLst>
                    <a:ext uri="{FF2B5EF4-FFF2-40B4-BE49-F238E27FC236}">
                      <a16:creationId xmlns:a16="http://schemas.microsoft.com/office/drawing/2014/main" id="{4154514E-920D-4BA9-B356-B234FE12B84E}"/>
                    </a:ext>
                  </a:extLst>
                </p:cNvPr>
                <p:cNvSpPr/>
                <p:nvPr/>
              </p:nvSpPr>
              <p:spPr>
                <a:xfrm rot="20422701">
                  <a:off x="1364184" y="2497572"/>
                  <a:ext cx="761877" cy="27852"/>
                </a:xfrm>
                <a:custGeom>
                  <a:avLst/>
                  <a:gdLst>
                    <a:gd name="connsiteX0" fmla="*/ 0 w 1131980"/>
                    <a:gd name="connsiteY0" fmla="*/ 0 h 66584"/>
                    <a:gd name="connsiteX1" fmla="*/ 1131980 w 1131980"/>
                    <a:gd name="connsiteY1" fmla="*/ 0 h 66584"/>
                    <a:gd name="connsiteX2" fmla="*/ 1131980 w 1131980"/>
                    <a:gd name="connsiteY2" fmla="*/ 28685 h 66584"/>
                    <a:gd name="connsiteX3" fmla="*/ 24682 w 1131980"/>
                    <a:gd name="connsiteY3" fmla="*/ 66584 h 66584"/>
                    <a:gd name="connsiteX4" fmla="*/ 0 w 1131980"/>
                    <a:gd name="connsiteY4" fmla="*/ 43175 h 66584"/>
                    <a:gd name="connsiteX5" fmla="*/ 0 w 1131980"/>
                    <a:gd name="connsiteY5" fmla="*/ 0 h 66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31980" h="66584">
                      <a:moveTo>
                        <a:pt x="0" y="0"/>
                      </a:moveTo>
                      <a:lnTo>
                        <a:pt x="1131980" y="0"/>
                      </a:lnTo>
                      <a:lnTo>
                        <a:pt x="1131980" y="28685"/>
                      </a:lnTo>
                      <a:lnTo>
                        <a:pt x="24682" y="66584"/>
                      </a:lnTo>
                      <a:cubicBezTo>
                        <a:pt x="11050" y="66584"/>
                        <a:pt x="0" y="56103"/>
                        <a:pt x="0" y="43175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1" name="フリーフォーム: 図形 470">
                  <a:extLst>
                    <a:ext uri="{FF2B5EF4-FFF2-40B4-BE49-F238E27FC236}">
                      <a16:creationId xmlns:a16="http://schemas.microsoft.com/office/drawing/2014/main" id="{70BB9D5C-B68B-4727-B118-6071CB3F8B52}"/>
                    </a:ext>
                  </a:extLst>
                </p:cNvPr>
                <p:cNvSpPr/>
                <p:nvPr/>
              </p:nvSpPr>
              <p:spPr>
                <a:xfrm rot="4057914">
                  <a:off x="1535534" y="2605832"/>
                  <a:ext cx="147694" cy="132046"/>
                </a:xfrm>
                <a:custGeom>
                  <a:avLst/>
                  <a:gdLst>
                    <a:gd name="connsiteX0" fmla="*/ 0 w 214631"/>
                    <a:gd name="connsiteY0" fmla="*/ 18860 h 191891"/>
                    <a:gd name="connsiteX1" fmla="*/ 18860 w 214631"/>
                    <a:gd name="connsiteY1" fmla="*/ 0 h 191891"/>
                    <a:gd name="connsiteX2" fmla="*/ 54923 w 214631"/>
                    <a:gd name="connsiteY2" fmla="*/ 0 h 191891"/>
                    <a:gd name="connsiteX3" fmla="*/ 59951 w 214631"/>
                    <a:gd name="connsiteY3" fmla="*/ 2083 h 191891"/>
                    <a:gd name="connsiteX4" fmla="*/ 62849 w 214631"/>
                    <a:gd name="connsiteY4" fmla="*/ 1316 h 191891"/>
                    <a:gd name="connsiteX5" fmla="*/ 178581 w 214631"/>
                    <a:gd name="connsiteY5" fmla="*/ 16926 h 191891"/>
                    <a:gd name="connsiteX6" fmla="*/ 214253 w 214631"/>
                    <a:gd name="connsiteY6" fmla="*/ 63722 h 191891"/>
                    <a:gd name="connsiteX7" fmla="*/ 214252 w 214631"/>
                    <a:gd name="connsiteY7" fmla="*/ 63720 h 191891"/>
                    <a:gd name="connsiteX8" fmla="*/ 167457 w 214631"/>
                    <a:gd name="connsiteY8" fmla="*/ 99392 h 191891"/>
                    <a:gd name="connsiteX9" fmla="*/ 73783 w 214631"/>
                    <a:gd name="connsiteY9" fmla="*/ 86757 h 191891"/>
                    <a:gd name="connsiteX10" fmla="*/ 73783 w 214631"/>
                    <a:gd name="connsiteY10" fmla="*/ 154999 h 191891"/>
                    <a:gd name="connsiteX11" fmla="*/ 36891 w 214631"/>
                    <a:gd name="connsiteY11" fmla="*/ 191891 h 191891"/>
                    <a:gd name="connsiteX12" fmla="*/ 36892 w 214631"/>
                    <a:gd name="connsiteY12" fmla="*/ 191890 h 191891"/>
                    <a:gd name="connsiteX13" fmla="*/ 0 w 214631"/>
                    <a:gd name="connsiteY13" fmla="*/ 154998 h 1918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14631" h="191891">
                      <a:moveTo>
                        <a:pt x="0" y="18860"/>
                      </a:moveTo>
                      <a:cubicBezTo>
                        <a:pt x="0" y="8444"/>
                        <a:pt x="8444" y="0"/>
                        <a:pt x="18860" y="0"/>
                      </a:cubicBezTo>
                      <a:lnTo>
                        <a:pt x="54923" y="0"/>
                      </a:lnTo>
                      <a:lnTo>
                        <a:pt x="59951" y="2083"/>
                      </a:lnTo>
                      <a:lnTo>
                        <a:pt x="62849" y="1316"/>
                      </a:lnTo>
                      <a:lnTo>
                        <a:pt x="178581" y="16926"/>
                      </a:lnTo>
                      <a:cubicBezTo>
                        <a:pt x="201354" y="19998"/>
                        <a:pt x="217325" y="40949"/>
                        <a:pt x="214253" y="63722"/>
                      </a:cubicBezTo>
                      <a:lnTo>
                        <a:pt x="214252" y="63720"/>
                      </a:lnTo>
                      <a:cubicBezTo>
                        <a:pt x="211181" y="86493"/>
                        <a:pt x="190230" y="102464"/>
                        <a:pt x="167457" y="99392"/>
                      </a:cubicBezTo>
                      <a:lnTo>
                        <a:pt x="73783" y="86757"/>
                      </a:lnTo>
                      <a:lnTo>
                        <a:pt x="73783" y="154999"/>
                      </a:lnTo>
                      <a:cubicBezTo>
                        <a:pt x="73783" y="175374"/>
                        <a:pt x="57266" y="191891"/>
                        <a:pt x="36891" y="191891"/>
                      </a:cubicBezTo>
                      <a:lnTo>
                        <a:pt x="36892" y="191890"/>
                      </a:lnTo>
                      <a:cubicBezTo>
                        <a:pt x="16517" y="191890"/>
                        <a:pt x="0" y="175373"/>
                        <a:pt x="0" y="15499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3" name="フリーフォーム: 図形 472">
                  <a:extLst>
                    <a:ext uri="{FF2B5EF4-FFF2-40B4-BE49-F238E27FC236}">
                      <a16:creationId xmlns:a16="http://schemas.microsoft.com/office/drawing/2014/main" id="{47BF1079-15FB-48CB-A661-DD2DE66FDBFF}"/>
                    </a:ext>
                  </a:extLst>
                </p:cNvPr>
                <p:cNvSpPr/>
                <p:nvPr/>
              </p:nvSpPr>
              <p:spPr>
                <a:xfrm rot="13604555">
                  <a:off x="1568698" y="2382368"/>
                  <a:ext cx="74629" cy="235403"/>
                </a:xfrm>
                <a:custGeom>
                  <a:avLst/>
                  <a:gdLst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106125 w 108452"/>
                    <a:gd name="connsiteY10" fmla="*/ 173438 h 342089"/>
                    <a:gd name="connsiteX11" fmla="*/ 108262 w 108452"/>
                    <a:gd name="connsiteY11" fmla="*/ 187298 h 342089"/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106125 w 108452"/>
                    <a:gd name="connsiteY10" fmla="*/ 173438 h 342089"/>
                    <a:gd name="connsiteX11" fmla="*/ 77784 w 108452"/>
                    <a:gd name="connsiteY11" fmla="*/ 311996 h 342089"/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77784 w 108452"/>
                    <a:gd name="connsiteY10" fmla="*/ 311996 h 342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8452" h="342089">
                      <a:moveTo>
                        <a:pt x="77784" y="311996"/>
                      </a:moveTo>
                      <a:cubicBezTo>
                        <a:pt x="72611" y="333161"/>
                        <a:pt x="51260" y="346126"/>
                        <a:pt x="30094" y="340952"/>
                      </a:cubicBezTo>
                      <a:cubicBezTo>
                        <a:pt x="8928" y="335779"/>
                        <a:pt x="-4037" y="314428"/>
                        <a:pt x="1137" y="293262"/>
                      </a:cubicBezTo>
                      <a:lnTo>
                        <a:pt x="30962" y="171233"/>
                      </a:lnTo>
                      <a:lnTo>
                        <a:pt x="29548" y="167820"/>
                      </a:lnTo>
                      <a:lnTo>
                        <a:pt x="29548" y="20169"/>
                      </a:lnTo>
                      <a:cubicBezTo>
                        <a:pt x="29548" y="9030"/>
                        <a:pt x="38578" y="0"/>
                        <a:pt x="49717" y="0"/>
                      </a:cubicBezTo>
                      <a:lnTo>
                        <a:pt x="88283" y="0"/>
                      </a:lnTo>
                      <a:cubicBezTo>
                        <a:pt x="99422" y="0"/>
                        <a:pt x="108452" y="9030"/>
                        <a:pt x="108452" y="20169"/>
                      </a:cubicBezTo>
                      <a:lnTo>
                        <a:pt x="108452" y="167820"/>
                      </a:lnTo>
                      <a:lnTo>
                        <a:pt x="77784" y="31199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8" name="フリーフォーム: 図形 477">
                  <a:extLst>
                    <a:ext uri="{FF2B5EF4-FFF2-40B4-BE49-F238E27FC236}">
                      <a16:creationId xmlns:a16="http://schemas.microsoft.com/office/drawing/2014/main" id="{39BF5677-3BE3-4C28-8D0C-10FD998C56AB}"/>
                    </a:ext>
                  </a:extLst>
                </p:cNvPr>
                <p:cNvSpPr/>
                <p:nvPr/>
              </p:nvSpPr>
              <p:spPr>
                <a:xfrm rot="4462961">
                  <a:off x="1398773" y="2415333"/>
                  <a:ext cx="303726" cy="466150"/>
                </a:xfrm>
                <a:custGeom>
                  <a:avLst/>
                  <a:gdLst>
                    <a:gd name="connsiteX0" fmla="*/ 15 w 455637"/>
                    <a:gd name="connsiteY0" fmla="*/ 40554 h 677413"/>
                    <a:gd name="connsiteX1" fmla="*/ 38349 w 455637"/>
                    <a:gd name="connsiteY1" fmla="*/ 15 h 677413"/>
                    <a:gd name="connsiteX2" fmla="*/ 78889 w 455637"/>
                    <a:gd name="connsiteY2" fmla="*/ 38349 h 677413"/>
                    <a:gd name="connsiteX3" fmla="*/ 82211 w 455637"/>
                    <a:gd name="connsiteY3" fmla="*/ 157185 h 677413"/>
                    <a:gd name="connsiteX4" fmla="*/ 135374 w 455637"/>
                    <a:gd name="connsiteY4" fmla="*/ 238263 h 677413"/>
                    <a:gd name="connsiteX5" fmla="*/ 143936 w 455637"/>
                    <a:gd name="connsiteY5" fmla="*/ 232041 h 677413"/>
                    <a:gd name="connsiteX6" fmla="*/ 143936 w 455637"/>
                    <a:gd name="connsiteY6" fmla="*/ 192525 h 677413"/>
                    <a:gd name="connsiteX7" fmla="*/ 162797 w 455637"/>
                    <a:gd name="connsiteY7" fmla="*/ 173665 h 677413"/>
                    <a:gd name="connsiteX8" fmla="*/ 198859 w 455637"/>
                    <a:gd name="connsiteY8" fmla="*/ 173665 h 677413"/>
                    <a:gd name="connsiteX9" fmla="*/ 203887 w 455637"/>
                    <a:gd name="connsiteY9" fmla="*/ 175748 h 677413"/>
                    <a:gd name="connsiteX10" fmla="*/ 206785 w 455637"/>
                    <a:gd name="connsiteY10" fmla="*/ 174980 h 677413"/>
                    <a:gd name="connsiteX11" fmla="*/ 215949 w 455637"/>
                    <a:gd name="connsiteY11" fmla="*/ 176216 h 677413"/>
                    <a:gd name="connsiteX12" fmla="*/ 217562 w 455637"/>
                    <a:gd name="connsiteY12" fmla="*/ 174893 h 677413"/>
                    <a:gd name="connsiteX13" fmla="*/ 248326 w 455637"/>
                    <a:gd name="connsiteY13" fmla="*/ 164291 h 677413"/>
                    <a:gd name="connsiteX14" fmla="*/ 287874 w 455637"/>
                    <a:gd name="connsiteY14" fmla="*/ 183567 h 677413"/>
                    <a:gd name="connsiteX15" fmla="*/ 289330 w 455637"/>
                    <a:gd name="connsiteY15" fmla="*/ 185211 h 677413"/>
                    <a:gd name="connsiteX16" fmla="*/ 294389 w 455637"/>
                    <a:gd name="connsiteY16" fmla="*/ 186210 h 677413"/>
                    <a:gd name="connsiteX17" fmla="*/ 384105 w 455637"/>
                    <a:gd name="connsiteY17" fmla="*/ 245969 h 677413"/>
                    <a:gd name="connsiteX18" fmla="*/ 394004 w 455637"/>
                    <a:gd name="connsiteY18" fmla="*/ 295359 h 677413"/>
                    <a:gd name="connsiteX19" fmla="*/ 394004 w 455637"/>
                    <a:gd name="connsiteY19" fmla="*/ 295358 h 677413"/>
                    <a:gd name="connsiteX20" fmla="*/ 344614 w 455637"/>
                    <a:gd name="connsiteY20" fmla="*/ 305257 h 677413"/>
                    <a:gd name="connsiteX21" fmla="*/ 276327 w 455637"/>
                    <a:gd name="connsiteY21" fmla="*/ 259773 h 677413"/>
                    <a:gd name="connsiteX22" fmla="*/ 272054 w 455637"/>
                    <a:gd name="connsiteY22" fmla="*/ 268539 h 677413"/>
                    <a:gd name="connsiteX23" fmla="*/ 433101 w 455637"/>
                    <a:gd name="connsiteY23" fmla="*/ 490156 h 677413"/>
                    <a:gd name="connsiteX24" fmla="*/ 407027 w 455637"/>
                    <a:gd name="connsiteY24" fmla="*/ 654878 h 677413"/>
                    <a:gd name="connsiteX25" fmla="*/ 407027 w 455637"/>
                    <a:gd name="connsiteY25" fmla="*/ 654876 h 677413"/>
                    <a:gd name="connsiteX26" fmla="*/ 242306 w 455637"/>
                    <a:gd name="connsiteY26" fmla="*/ 628803 h 677413"/>
                    <a:gd name="connsiteX27" fmla="*/ 68845 w 455637"/>
                    <a:gd name="connsiteY27" fmla="*/ 387237 h 677413"/>
                    <a:gd name="connsiteX28" fmla="*/ 51427 w 455637"/>
                    <a:gd name="connsiteY28" fmla="*/ 299266 h 677413"/>
                    <a:gd name="connsiteX29" fmla="*/ 12224 w 455637"/>
                    <a:gd name="connsiteY29" fmla="*/ 194347 h 677413"/>
                    <a:gd name="connsiteX30" fmla="*/ 10177 w 455637"/>
                    <a:gd name="connsiteY30" fmla="*/ 183569 h 677413"/>
                    <a:gd name="connsiteX31" fmla="*/ 3603 w 455637"/>
                    <a:gd name="connsiteY31" fmla="*/ 168872 h 677413"/>
                    <a:gd name="connsiteX0" fmla="*/ 15 w 455637"/>
                    <a:gd name="connsiteY0" fmla="*/ 40554 h 677413"/>
                    <a:gd name="connsiteX1" fmla="*/ 38349 w 455637"/>
                    <a:gd name="connsiteY1" fmla="*/ 15 h 677413"/>
                    <a:gd name="connsiteX2" fmla="*/ 78889 w 455637"/>
                    <a:gd name="connsiteY2" fmla="*/ 38349 h 677413"/>
                    <a:gd name="connsiteX3" fmla="*/ 82211 w 455637"/>
                    <a:gd name="connsiteY3" fmla="*/ 157185 h 677413"/>
                    <a:gd name="connsiteX4" fmla="*/ 135374 w 455637"/>
                    <a:gd name="connsiteY4" fmla="*/ 238263 h 677413"/>
                    <a:gd name="connsiteX5" fmla="*/ 143936 w 455637"/>
                    <a:gd name="connsiteY5" fmla="*/ 192525 h 677413"/>
                    <a:gd name="connsiteX6" fmla="*/ 162797 w 455637"/>
                    <a:gd name="connsiteY6" fmla="*/ 173665 h 677413"/>
                    <a:gd name="connsiteX7" fmla="*/ 198859 w 455637"/>
                    <a:gd name="connsiteY7" fmla="*/ 173665 h 677413"/>
                    <a:gd name="connsiteX8" fmla="*/ 203887 w 455637"/>
                    <a:gd name="connsiteY8" fmla="*/ 175748 h 677413"/>
                    <a:gd name="connsiteX9" fmla="*/ 206785 w 455637"/>
                    <a:gd name="connsiteY9" fmla="*/ 174980 h 677413"/>
                    <a:gd name="connsiteX10" fmla="*/ 215949 w 455637"/>
                    <a:gd name="connsiteY10" fmla="*/ 176216 h 677413"/>
                    <a:gd name="connsiteX11" fmla="*/ 217562 w 455637"/>
                    <a:gd name="connsiteY11" fmla="*/ 174893 h 677413"/>
                    <a:gd name="connsiteX12" fmla="*/ 248326 w 455637"/>
                    <a:gd name="connsiteY12" fmla="*/ 164291 h 677413"/>
                    <a:gd name="connsiteX13" fmla="*/ 287874 w 455637"/>
                    <a:gd name="connsiteY13" fmla="*/ 183567 h 677413"/>
                    <a:gd name="connsiteX14" fmla="*/ 289330 w 455637"/>
                    <a:gd name="connsiteY14" fmla="*/ 185211 h 677413"/>
                    <a:gd name="connsiteX15" fmla="*/ 294389 w 455637"/>
                    <a:gd name="connsiteY15" fmla="*/ 186210 h 677413"/>
                    <a:gd name="connsiteX16" fmla="*/ 384105 w 455637"/>
                    <a:gd name="connsiteY16" fmla="*/ 245969 h 677413"/>
                    <a:gd name="connsiteX17" fmla="*/ 394004 w 455637"/>
                    <a:gd name="connsiteY17" fmla="*/ 295359 h 677413"/>
                    <a:gd name="connsiteX18" fmla="*/ 394004 w 455637"/>
                    <a:gd name="connsiteY18" fmla="*/ 295358 h 677413"/>
                    <a:gd name="connsiteX19" fmla="*/ 344614 w 455637"/>
                    <a:gd name="connsiteY19" fmla="*/ 305257 h 677413"/>
                    <a:gd name="connsiteX20" fmla="*/ 276327 w 455637"/>
                    <a:gd name="connsiteY20" fmla="*/ 259773 h 677413"/>
                    <a:gd name="connsiteX21" fmla="*/ 272054 w 455637"/>
                    <a:gd name="connsiteY21" fmla="*/ 268539 h 677413"/>
                    <a:gd name="connsiteX22" fmla="*/ 433101 w 455637"/>
                    <a:gd name="connsiteY22" fmla="*/ 490156 h 677413"/>
                    <a:gd name="connsiteX23" fmla="*/ 407027 w 455637"/>
                    <a:gd name="connsiteY23" fmla="*/ 654878 h 677413"/>
                    <a:gd name="connsiteX24" fmla="*/ 407027 w 455637"/>
                    <a:gd name="connsiteY24" fmla="*/ 654876 h 677413"/>
                    <a:gd name="connsiteX25" fmla="*/ 242306 w 455637"/>
                    <a:gd name="connsiteY25" fmla="*/ 628803 h 677413"/>
                    <a:gd name="connsiteX26" fmla="*/ 68845 w 455637"/>
                    <a:gd name="connsiteY26" fmla="*/ 387237 h 677413"/>
                    <a:gd name="connsiteX27" fmla="*/ 51427 w 455637"/>
                    <a:gd name="connsiteY27" fmla="*/ 299266 h 677413"/>
                    <a:gd name="connsiteX28" fmla="*/ 12224 w 455637"/>
                    <a:gd name="connsiteY28" fmla="*/ 194347 h 677413"/>
                    <a:gd name="connsiteX29" fmla="*/ 10177 w 455637"/>
                    <a:gd name="connsiteY29" fmla="*/ 183569 h 677413"/>
                    <a:gd name="connsiteX30" fmla="*/ 3603 w 455637"/>
                    <a:gd name="connsiteY30" fmla="*/ 168872 h 677413"/>
                    <a:gd name="connsiteX31" fmla="*/ 15 w 455637"/>
                    <a:gd name="connsiteY31" fmla="*/ 40554 h 677413"/>
                    <a:gd name="connsiteX0" fmla="*/ 15 w 441378"/>
                    <a:gd name="connsiteY0" fmla="*/ 40554 h 677413"/>
                    <a:gd name="connsiteX1" fmla="*/ 38349 w 441378"/>
                    <a:gd name="connsiteY1" fmla="*/ 15 h 677413"/>
                    <a:gd name="connsiteX2" fmla="*/ 78889 w 441378"/>
                    <a:gd name="connsiteY2" fmla="*/ 38349 h 677413"/>
                    <a:gd name="connsiteX3" fmla="*/ 82211 w 441378"/>
                    <a:gd name="connsiteY3" fmla="*/ 157185 h 677413"/>
                    <a:gd name="connsiteX4" fmla="*/ 135374 w 441378"/>
                    <a:gd name="connsiteY4" fmla="*/ 238263 h 677413"/>
                    <a:gd name="connsiteX5" fmla="*/ 143936 w 441378"/>
                    <a:gd name="connsiteY5" fmla="*/ 192525 h 677413"/>
                    <a:gd name="connsiteX6" fmla="*/ 162797 w 441378"/>
                    <a:gd name="connsiteY6" fmla="*/ 173665 h 677413"/>
                    <a:gd name="connsiteX7" fmla="*/ 198859 w 441378"/>
                    <a:gd name="connsiteY7" fmla="*/ 173665 h 677413"/>
                    <a:gd name="connsiteX8" fmla="*/ 203887 w 441378"/>
                    <a:gd name="connsiteY8" fmla="*/ 175748 h 677413"/>
                    <a:gd name="connsiteX9" fmla="*/ 206785 w 441378"/>
                    <a:gd name="connsiteY9" fmla="*/ 174980 h 677413"/>
                    <a:gd name="connsiteX10" fmla="*/ 215949 w 441378"/>
                    <a:gd name="connsiteY10" fmla="*/ 176216 h 677413"/>
                    <a:gd name="connsiteX11" fmla="*/ 217562 w 441378"/>
                    <a:gd name="connsiteY11" fmla="*/ 174893 h 677413"/>
                    <a:gd name="connsiteX12" fmla="*/ 248326 w 441378"/>
                    <a:gd name="connsiteY12" fmla="*/ 164291 h 677413"/>
                    <a:gd name="connsiteX13" fmla="*/ 287874 w 441378"/>
                    <a:gd name="connsiteY13" fmla="*/ 183567 h 677413"/>
                    <a:gd name="connsiteX14" fmla="*/ 289330 w 441378"/>
                    <a:gd name="connsiteY14" fmla="*/ 185211 h 677413"/>
                    <a:gd name="connsiteX15" fmla="*/ 294389 w 441378"/>
                    <a:gd name="connsiteY15" fmla="*/ 186210 h 677413"/>
                    <a:gd name="connsiteX16" fmla="*/ 384105 w 441378"/>
                    <a:gd name="connsiteY16" fmla="*/ 245969 h 677413"/>
                    <a:gd name="connsiteX17" fmla="*/ 394004 w 441378"/>
                    <a:gd name="connsiteY17" fmla="*/ 295359 h 677413"/>
                    <a:gd name="connsiteX18" fmla="*/ 394004 w 441378"/>
                    <a:gd name="connsiteY18" fmla="*/ 295358 h 677413"/>
                    <a:gd name="connsiteX19" fmla="*/ 344614 w 441378"/>
                    <a:gd name="connsiteY19" fmla="*/ 305257 h 677413"/>
                    <a:gd name="connsiteX20" fmla="*/ 276327 w 441378"/>
                    <a:gd name="connsiteY20" fmla="*/ 259773 h 677413"/>
                    <a:gd name="connsiteX21" fmla="*/ 272054 w 441378"/>
                    <a:gd name="connsiteY21" fmla="*/ 268539 h 677413"/>
                    <a:gd name="connsiteX22" fmla="*/ 407083 w 441378"/>
                    <a:gd name="connsiteY22" fmla="*/ 428986 h 677413"/>
                    <a:gd name="connsiteX23" fmla="*/ 407027 w 441378"/>
                    <a:gd name="connsiteY23" fmla="*/ 654878 h 677413"/>
                    <a:gd name="connsiteX24" fmla="*/ 407027 w 441378"/>
                    <a:gd name="connsiteY24" fmla="*/ 654876 h 677413"/>
                    <a:gd name="connsiteX25" fmla="*/ 242306 w 441378"/>
                    <a:gd name="connsiteY25" fmla="*/ 628803 h 677413"/>
                    <a:gd name="connsiteX26" fmla="*/ 68845 w 441378"/>
                    <a:gd name="connsiteY26" fmla="*/ 387237 h 677413"/>
                    <a:gd name="connsiteX27" fmla="*/ 51427 w 441378"/>
                    <a:gd name="connsiteY27" fmla="*/ 299266 h 677413"/>
                    <a:gd name="connsiteX28" fmla="*/ 12224 w 441378"/>
                    <a:gd name="connsiteY28" fmla="*/ 194347 h 677413"/>
                    <a:gd name="connsiteX29" fmla="*/ 10177 w 441378"/>
                    <a:gd name="connsiteY29" fmla="*/ 183569 h 677413"/>
                    <a:gd name="connsiteX30" fmla="*/ 3603 w 441378"/>
                    <a:gd name="connsiteY30" fmla="*/ 168872 h 677413"/>
                    <a:gd name="connsiteX31" fmla="*/ 15 w 441378"/>
                    <a:gd name="connsiteY31" fmla="*/ 40554 h 677413"/>
                    <a:gd name="connsiteX0" fmla="*/ 15 w 441378"/>
                    <a:gd name="connsiteY0" fmla="*/ 40554 h 677413"/>
                    <a:gd name="connsiteX1" fmla="*/ 38349 w 441378"/>
                    <a:gd name="connsiteY1" fmla="*/ 15 h 677413"/>
                    <a:gd name="connsiteX2" fmla="*/ 78889 w 441378"/>
                    <a:gd name="connsiteY2" fmla="*/ 38349 h 677413"/>
                    <a:gd name="connsiteX3" fmla="*/ 82211 w 441378"/>
                    <a:gd name="connsiteY3" fmla="*/ 157185 h 677413"/>
                    <a:gd name="connsiteX4" fmla="*/ 135374 w 441378"/>
                    <a:gd name="connsiteY4" fmla="*/ 238263 h 677413"/>
                    <a:gd name="connsiteX5" fmla="*/ 143936 w 441378"/>
                    <a:gd name="connsiteY5" fmla="*/ 192525 h 677413"/>
                    <a:gd name="connsiteX6" fmla="*/ 162797 w 441378"/>
                    <a:gd name="connsiteY6" fmla="*/ 173665 h 677413"/>
                    <a:gd name="connsiteX7" fmla="*/ 198859 w 441378"/>
                    <a:gd name="connsiteY7" fmla="*/ 173665 h 677413"/>
                    <a:gd name="connsiteX8" fmla="*/ 203887 w 441378"/>
                    <a:gd name="connsiteY8" fmla="*/ 175748 h 677413"/>
                    <a:gd name="connsiteX9" fmla="*/ 206785 w 441378"/>
                    <a:gd name="connsiteY9" fmla="*/ 174980 h 677413"/>
                    <a:gd name="connsiteX10" fmla="*/ 215949 w 441378"/>
                    <a:gd name="connsiteY10" fmla="*/ 176216 h 677413"/>
                    <a:gd name="connsiteX11" fmla="*/ 217562 w 441378"/>
                    <a:gd name="connsiteY11" fmla="*/ 174893 h 677413"/>
                    <a:gd name="connsiteX12" fmla="*/ 248326 w 441378"/>
                    <a:gd name="connsiteY12" fmla="*/ 164291 h 677413"/>
                    <a:gd name="connsiteX13" fmla="*/ 287874 w 441378"/>
                    <a:gd name="connsiteY13" fmla="*/ 183567 h 677413"/>
                    <a:gd name="connsiteX14" fmla="*/ 289330 w 441378"/>
                    <a:gd name="connsiteY14" fmla="*/ 185211 h 677413"/>
                    <a:gd name="connsiteX15" fmla="*/ 294389 w 441378"/>
                    <a:gd name="connsiteY15" fmla="*/ 186210 h 677413"/>
                    <a:gd name="connsiteX16" fmla="*/ 384105 w 441378"/>
                    <a:gd name="connsiteY16" fmla="*/ 245969 h 677413"/>
                    <a:gd name="connsiteX17" fmla="*/ 394004 w 441378"/>
                    <a:gd name="connsiteY17" fmla="*/ 295359 h 677413"/>
                    <a:gd name="connsiteX18" fmla="*/ 394004 w 441378"/>
                    <a:gd name="connsiteY18" fmla="*/ 295358 h 677413"/>
                    <a:gd name="connsiteX19" fmla="*/ 344614 w 441378"/>
                    <a:gd name="connsiteY19" fmla="*/ 305257 h 677413"/>
                    <a:gd name="connsiteX20" fmla="*/ 276327 w 441378"/>
                    <a:gd name="connsiteY20" fmla="*/ 259773 h 677413"/>
                    <a:gd name="connsiteX21" fmla="*/ 272054 w 441378"/>
                    <a:gd name="connsiteY21" fmla="*/ 268539 h 677413"/>
                    <a:gd name="connsiteX22" fmla="*/ 407083 w 441378"/>
                    <a:gd name="connsiteY22" fmla="*/ 428986 h 677413"/>
                    <a:gd name="connsiteX23" fmla="*/ 407027 w 441378"/>
                    <a:gd name="connsiteY23" fmla="*/ 654878 h 677413"/>
                    <a:gd name="connsiteX24" fmla="*/ 407027 w 441378"/>
                    <a:gd name="connsiteY24" fmla="*/ 654876 h 677413"/>
                    <a:gd name="connsiteX25" fmla="*/ 242306 w 441378"/>
                    <a:gd name="connsiteY25" fmla="*/ 628803 h 677413"/>
                    <a:gd name="connsiteX26" fmla="*/ 68845 w 441378"/>
                    <a:gd name="connsiteY26" fmla="*/ 387237 h 677413"/>
                    <a:gd name="connsiteX27" fmla="*/ 51427 w 441378"/>
                    <a:gd name="connsiteY27" fmla="*/ 299266 h 677413"/>
                    <a:gd name="connsiteX28" fmla="*/ 12224 w 441378"/>
                    <a:gd name="connsiteY28" fmla="*/ 194347 h 677413"/>
                    <a:gd name="connsiteX29" fmla="*/ 10177 w 441378"/>
                    <a:gd name="connsiteY29" fmla="*/ 183569 h 677413"/>
                    <a:gd name="connsiteX30" fmla="*/ 3603 w 441378"/>
                    <a:gd name="connsiteY30" fmla="*/ 168872 h 677413"/>
                    <a:gd name="connsiteX31" fmla="*/ 15 w 441378"/>
                    <a:gd name="connsiteY31" fmla="*/ 40554 h 6774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441378" h="677413">
                      <a:moveTo>
                        <a:pt x="15" y="40554"/>
                      </a:moveTo>
                      <a:cubicBezTo>
                        <a:pt x="-594" y="18774"/>
                        <a:pt x="16568" y="624"/>
                        <a:pt x="38349" y="15"/>
                      </a:cubicBezTo>
                      <a:cubicBezTo>
                        <a:pt x="60130" y="-594"/>
                        <a:pt x="78279" y="16568"/>
                        <a:pt x="78889" y="38349"/>
                      </a:cubicBezTo>
                      <a:cubicBezTo>
                        <a:pt x="79996" y="77961"/>
                        <a:pt x="81104" y="117573"/>
                        <a:pt x="82211" y="157185"/>
                      </a:cubicBezTo>
                      <a:lnTo>
                        <a:pt x="135374" y="238263"/>
                      </a:lnTo>
                      <a:lnTo>
                        <a:pt x="143936" y="192525"/>
                      </a:lnTo>
                      <a:cubicBezTo>
                        <a:pt x="143936" y="182109"/>
                        <a:pt x="152381" y="173665"/>
                        <a:pt x="162797" y="173665"/>
                      </a:cubicBezTo>
                      <a:lnTo>
                        <a:pt x="198859" y="173665"/>
                      </a:lnTo>
                      <a:lnTo>
                        <a:pt x="203887" y="175748"/>
                      </a:lnTo>
                      <a:lnTo>
                        <a:pt x="206785" y="174980"/>
                      </a:lnTo>
                      <a:lnTo>
                        <a:pt x="215949" y="176216"/>
                      </a:lnTo>
                      <a:lnTo>
                        <a:pt x="217562" y="174893"/>
                      </a:lnTo>
                      <a:cubicBezTo>
                        <a:pt x="223130" y="163470"/>
                        <a:pt x="236903" y="158723"/>
                        <a:pt x="248326" y="164291"/>
                      </a:cubicBezTo>
                      <a:lnTo>
                        <a:pt x="287874" y="183567"/>
                      </a:lnTo>
                      <a:lnTo>
                        <a:pt x="289330" y="185211"/>
                      </a:lnTo>
                      <a:lnTo>
                        <a:pt x="294389" y="186210"/>
                      </a:lnTo>
                      <a:lnTo>
                        <a:pt x="384105" y="245969"/>
                      </a:lnTo>
                      <a:cubicBezTo>
                        <a:pt x="400479" y="256874"/>
                        <a:pt x="404910" y="278987"/>
                        <a:pt x="394004" y="295359"/>
                      </a:cubicBezTo>
                      <a:lnTo>
                        <a:pt x="394004" y="295358"/>
                      </a:lnTo>
                      <a:cubicBezTo>
                        <a:pt x="383099" y="311731"/>
                        <a:pt x="360986" y="316162"/>
                        <a:pt x="344614" y="305257"/>
                      </a:cubicBezTo>
                      <a:lnTo>
                        <a:pt x="276327" y="259773"/>
                      </a:lnTo>
                      <a:lnTo>
                        <a:pt x="272054" y="268539"/>
                      </a:lnTo>
                      <a:cubicBezTo>
                        <a:pt x="317064" y="322021"/>
                        <a:pt x="382857" y="352570"/>
                        <a:pt x="407083" y="428986"/>
                      </a:cubicBezTo>
                      <a:cubicBezTo>
                        <a:pt x="445369" y="481673"/>
                        <a:pt x="459715" y="616591"/>
                        <a:pt x="407027" y="654878"/>
                      </a:cubicBezTo>
                      <a:lnTo>
                        <a:pt x="407027" y="654876"/>
                      </a:lnTo>
                      <a:cubicBezTo>
                        <a:pt x="354341" y="693164"/>
                        <a:pt x="280592" y="681490"/>
                        <a:pt x="242306" y="628803"/>
                      </a:cubicBezTo>
                      <a:lnTo>
                        <a:pt x="68845" y="387237"/>
                      </a:lnTo>
                      <a:cubicBezTo>
                        <a:pt x="37032" y="332314"/>
                        <a:pt x="56512" y="325904"/>
                        <a:pt x="51427" y="299266"/>
                      </a:cubicBezTo>
                      <a:lnTo>
                        <a:pt x="12224" y="194347"/>
                      </a:lnTo>
                      <a:lnTo>
                        <a:pt x="10177" y="183569"/>
                      </a:lnTo>
                      <a:lnTo>
                        <a:pt x="3603" y="168872"/>
                      </a:lnTo>
                      <a:lnTo>
                        <a:pt x="15" y="4055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63" name="四角形: 上の 2 つの角を丸める 462">
                <a:extLst>
                  <a:ext uri="{FF2B5EF4-FFF2-40B4-BE49-F238E27FC236}">
                    <a16:creationId xmlns:a16="http://schemas.microsoft.com/office/drawing/2014/main" id="{007AF3E8-B415-46C2-9B5D-3C6EF6AF501C}"/>
                  </a:ext>
                </a:extLst>
              </p:cNvPr>
              <p:cNvSpPr/>
              <p:nvPr/>
            </p:nvSpPr>
            <p:spPr>
              <a:xfrm rot="11278611">
                <a:off x="4309433" y="5575133"/>
                <a:ext cx="204551" cy="63046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plaid">
                <a:fgClr>
                  <a:srgbClr val="FF6699"/>
                </a:fgClr>
                <a:bgClr>
                  <a:srgbClr val="FF99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93" name="グループ化 492">
              <a:extLst>
                <a:ext uri="{FF2B5EF4-FFF2-40B4-BE49-F238E27FC236}">
                  <a16:creationId xmlns:a16="http://schemas.microsoft.com/office/drawing/2014/main" id="{BCAC1AB0-D714-4DC9-82B4-F91F3B6D3C9C}"/>
                </a:ext>
              </a:extLst>
            </p:cNvPr>
            <p:cNvGrpSpPr/>
            <p:nvPr/>
          </p:nvGrpSpPr>
          <p:grpSpPr>
            <a:xfrm>
              <a:off x="4994715" y="5524523"/>
              <a:ext cx="658581" cy="441249"/>
              <a:chOff x="2243895" y="2750843"/>
              <a:chExt cx="658581" cy="441249"/>
            </a:xfrm>
          </p:grpSpPr>
          <p:sp>
            <p:nvSpPr>
              <p:cNvPr id="494" name="吹き出し: 円形 493">
                <a:extLst>
                  <a:ext uri="{FF2B5EF4-FFF2-40B4-BE49-F238E27FC236}">
                    <a16:creationId xmlns:a16="http://schemas.microsoft.com/office/drawing/2014/main" id="{81A1E90E-73CC-4134-9D6F-9548488684F8}"/>
                  </a:ext>
                </a:extLst>
              </p:cNvPr>
              <p:cNvSpPr/>
              <p:nvPr/>
            </p:nvSpPr>
            <p:spPr bwMode="auto">
              <a:xfrm>
                <a:off x="2243895" y="2750843"/>
                <a:ext cx="658581" cy="441249"/>
              </a:xfrm>
              <a:prstGeom prst="wedgeEllipseCallout">
                <a:avLst>
                  <a:gd name="adj1" fmla="val -34332"/>
                  <a:gd name="adj2" fmla="val -77092"/>
                </a:avLst>
              </a:prstGeom>
              <a:solidFill>
                <a:schemeClr val="bg1"/>
              </a:solidFill>
              <a:ln w="19050">
                <a:solidFill>
                  <a:schemeClr val="bg1">
                    <a:lumMod val="85000"/>
                  </a:scheme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95" name="テキスト ボックス 494">
                <a:extLst>
                  <a:ext uri="{FF2B5EF4-FFF2-40B4-BE49-F238E27FC236}">
                    <a16:creationId xmlns:a16="http://schemas.microsoft.com/office/drawing/2014/main" id="{A220AF62-BF53-4E12-A430-CC40DC29922C}"/>
                  </a:ext>
                </a:extLst>
              </p:cNvPr>
              <p:cNvSpPr txBox="1"/>
              <p:nvPr/>
            </p:nvSpPr>
            <p:spPr>
              <a:xfrm>
                <a:off x="2375001" y="2870655"/>
                <a:ext cx="411351" cy="18698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sz="12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モグモグ</a:t>
                </a:r>
              </a:p>
            </p:txBody>
          </p:sp>
        </p:grpSp>
      </p:grp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5A37FAB6-9636-49AC-A141-9CC3BFE31BEE}"/>
              </a:ext>
            </a:extLst>
          </p:cNvPr>
          <p:cNvGrpSpPr/>
          <p:nvPr/>
        </p:nvGrpSpPr>
        <p:grpSpPr>
          <a:xfrm>
            <a:off x="1341233" y="4281317"/>
            <a:ext cx="1431703" cy="2112859"/>
            <a:chOff x="1341233" y="4281317"/>
            <a:chExt cx="1431703" cy="2112859"/>
          </a:xfrm>
        </p:grpSpPr>
        <p:grpSp>
          <p:nvGrpSpPr>
            <p:cNvPr id="184" name="グループ化 183">
              <a:extLst>
                <a:ext uri="{FF2B5EF4-FFF2-40B4-BE49-F238E27FC236}">
                  <a16:creationId xmlns:a16="http://schemas.microsoft.com/office/drawing/2014/main" id="{4B9F2D25-1828-4BAC-AF5E-46C6B719F468}"/>
                </a:ext>
              </a:extLst>
            </p:cNvPr>
            <p:cNvGrpSpPr/>
            <p:nvPr/>
          </p:nvGrpSpPr>
          <p:grpSpPr>
            <a:xfrm>
              <a:off x="1501933" y="4281317"/>
              <a:ext cx="1041922" cy="2112859"/>
              <a:chOff x="864110" y="3513566"/>
              <a:chExt cx="1041922" cy="2112859"/>
            </a:xfrm>
          </p:grpSpPr>
          <p:sp>
            <p:nvSpPr>
              <p:cNvPr id="199" name="円/楕円 637">
                <a:extLst>
                  <a:ext uri="{FF2B5EF4-FFF2-40B4-BE49-F238E27FC236}">
                    <a16:creationId xmlns:a16="http://schemas.microsoft.com/office/drawing/2014/main" id="{F514B439-35B6-4642-AA85-45F0A8221C9C}"/>
                  </a:ext>
                </a:extLst>
              </p:cNvPr>
              <p:cNvSpPr/>
              <p:nvPr/>
            </p:nvSpPr>
            <p:spPr>
              <a:xfrm>
                <a:off x="1674033" y="4359338"/>
                <a:ext cx="122933" cy="444249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0" name="円/楕円 637">
                <a:extLst>
                  <a:ext uri="{FF2B5EF4-FFF2-40B4-BE49-F238E27FC236}">
                    <a16:creationId xmlns:a16="http://schemas.microsoft.com/office/drawing/2014/main" id="{457D5D22-28BE-4EC7-A434-B277B0EF5BD9}"/>
                  </a:ext>
                </a:extLst>
              </p:cNvPr>
              <p:cNvSpPr/>
              <p:nvPr/>
            </p:nvSpPr>
            <p:spPr>
              <a:xfrm>
                <a:off x="993839" y="4359338"/>
                <a:ext cx="122933" cy="444249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A8CDDBC5-5D95-4112-87AB-022EA9463B3E}"/>
                  </a:ext>
                </a:extLst>
              </p:cNvPr>
              <p:cNvSpPr/>
              <p:nvPr/>
            </p:nvSpPr>
            <p:spPr>
              <a:xfrm>
                <a:off x="1150648" y="4339963"/>
                <a:ext cx="456610" cy="440816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E4F22910-CDE3-45BC-AF3C-6B24D2D55EF4}"/>
                  </a:ext>
                </a:extLst>
              </p:cNvPr>
              <p:cNvSpPr/>
              <p:nvPr/>
            </p:nvSpPr>
            <p:spPr>
              <a:xfrm>
                <a:off x="969780" y="4610243"/>
                <a:ext cx="840208" cy="1016182"/>
              </a:xfrm>
              <a:custGeom>
                <a:avLst/>
                <a:gdLst>
                  <a:gd name="connsiteX0" fmla="*/ 743127 w 974009"/>
                  <a:gd name="connsiteY0" fmla="*/ 0 h 1016182"/>
                  <a:gd name="connsiteX1" fmla="*/ 752081 w 974009"/>
                  <a:gd name="connsiteY1" fmla="*/ 903 h 1016182"/>
                  <a:gd name="connsiteX2" fmla="*/ 974009 w 974009"/>
                  <a:gd name="connsiteY2" fmla="*/ 273199 h 1016182"/>
                  <a:gd name="connsiteX3" fmla="*/ 974009 w 974009"/>
                  <a:gd name="connsiteY3" fmla="*/ 1016182 h 1016182"/>
                  <a:gd name="connsiteX4" fmla="*/ 0 w 974009"/>
                  <a:gd name="connsiteY4" fmla="*/ 1016182 h 1016182"/>
                  <a:gd name="connsiteX5" fmla="*/ 0 w 974009"/>
                  <a:gd name="connsiteY5" fmla="*/ 273199 h 1016182"/>
                  <a:gd name="connsiteX6" fmla="*/ 221928 w 974009"/>
                  <a:gd name="connsiteY6" fmla="*/ 903 h 1016182"/>
                  <a:gd name="connsiteX7" fmla="*/ 230881 w 974009"/>
                  <a:gd name="connsiteY7" fmla="*/ 0 h 1016182"/>
                  <a:gd name="connsiteX8" fmla="*/ 235401 w 974009"/>
                  <a:gd name="connsiteY8" fmla="*/ 7436 h 1016182"/>
                  <a:gd name="connsiteX9" fmla="*/ 487004 w 974009"/>
                  <a:gd name="connsiteY9" fmla="*/ 126882 h 1016182"/>
                  <a:gd name="connsiteX10" fmla="*/ 738607 w 974009"/>
                  <a:gd name="connsiteY10" fmla="*/ 7436 h 1016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4009" h="1016182">
                    <a:moveTo>
                      <a:pt x="743127" y="0"/>
                    </a:moveTo>
                    <a:lnTo>
                      <a:pt x="752081" y="903"/>
                    </a:lnTo>
                    <a:cubicBezTo>
                      <a:pt x="878735" y="26820"/>
                      <a:pt x="974009" y="138883"/>
                      <a:pt x="974009" y="273199"/>
                    </a:cubicBezTo>
                    <a:lnTo>
                      <a:pt x="974009" y="1016182"/>
                    </a:lnTo>
                    <a:lnTo>
                      <a:pt x="0" y="1016182"/>
                    </a:lnTo>
                    <a:lnTo>
                      <a:pt x="0" y="273199"/>
                    </a:lnTo>
                    <a:cubicBezTo>
                      <a:pt x="0" y="138883"/>
                      <a:pt x="95274" y="26820"/>
                      <a:pt x="221928" y="903"/>
                    </a:cubicBezTo>
                    <a:lnTo>
                      <a:pt x="230881" y="0"/>
                    </a:lnTo>
                    <a:lnTo>
                      <a:pt x="235401" y="7436"/>
                    </a:lnTo>
                    <a:cubicBezTo>
                      <a:pt x="289928" y="79501"/>
                      <a:pt x="382269" y="126882"/>
                      <a:pt x="487004" y="126882"/>
                    </a:cubicBezTo>
                    <a:cubicBezTo>
                      <a:pt x="591739" y="126882"/>
                      <a:pt x="684080" y="79501"/>
                      <a:pt x="738607" y="7436"/>
                    </a:cubicBez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978E6D7E-6A46-4A79-8198-122425160894}"/>
                  </a:ext>
                </a:extLst>
              </p:cNvPr>
              <p:cNvSpPr/>
              <p:nvPr/>
            </p:nvSpPr>
            <p:spPr>
              <a:xfrm>
                <a:off x="1116422" y="4610679"/>
                <a:ext cx="543600" cy="221378"/>
              </a:xfrm>
              <a:custGeom>
                <a:avLst/>
                <a:gdLst>
                  <a:gd name="connsiteX0" fmla="*/ 571879 w 630166"/>
                  <a:gd name="connsiteY0" fmla="*/ 1460 h 221378"/>
                  <a:gd name="connsiteX1" fmla="*/ 583375 w 630166"/>
                  <a:gd name="connsiteY1" fmla="*/ 7537 h 221378"/>
                  <a:gd name="connsiteX2" fmla="*/ 630166 w 630166"/>
                  <a:gd name="connsiteY2" fmla="*/ 96113 h 221378"/>
                  <a:gd name="connsiteX3" fmla="*/ 470410 w 630166"/>
                  <a:gd name="connsiteY3" fmla="*/ 221378 h 221378"/>
                  <a:gd name="connsiteX4" fmla="*/ 323208 w 630166"/>
                  <a:gd name="connsiteY4" fmla="*/ 144872 h 221378"/>
                  <a:gd name="connsiteX5" fmla="*/ 318420 w 630166"/>
                  <a:gd name="connsiteY5" fmla="*/ 126276 h 221378"/>
                  <a:gd name="connsiteX6" fmla="*/ 392738 w 630166"/>
                  <a:gd name="connsiteY6" fmla="*/ 117917 h 221378"/>
                  <a:gd name="connsiteX7" fmla="*/ 568511 w 630166"/>
                  <a:gd name="connsiteY7" fmla="*/ 7000 h 221378"/>
                  <a:gd name="connsiteX8" fmla="*/ 61050 w 630166"/>
                  <a:gd name="connsiteY8" fmla="*/ 0 h 221378"/>
                  <a:gd name="connsiteX9" fmla="*/ 65305 w 630166"/>
                  <a:gd name="connsiteY9" fmla="*/ 7000 h 221378"/>
                  <a:gd name="connsiteX10" fmla="*/ 241078 w 630166"/>
                  <a:gd name="connsiteY10" fmla="*/ 117917 h 221378"/>
                  <a:gd name="connsiteX11" fmla="*/ 311849 w 630166"/>
                  <a:gd name="connsiteY11" fmla="*/ 125877 h 221378"/>
                  <a:gd name="connsiteX12" fmla="*/ 306958 w 630166"/>
                  <a:gd name="connsiteY12" fmla="*/ 144872 h 221378"/>
                  <a:gd name="connsiteX13" fmla="*/ 159756 w 630166"/>
                  <a:gd name="connsiteY13" fmla="*/ 221378 h 221378"/>
                  <a:gd name="connsiteX14" fmla="*/ 0 w 630166"/>
                  <a:gd name="connsiteY14" fmla="*/ 96113 h 221378"/>
                  <a:gd name="connsiteX15" fmla="*/ 46792 w 630166"/>
                  <a:gd name="connsiteY15" fmla="*/ 7537 h 221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630166" h="221378">
                    <a:moveTo>
                      <a:pt x="571879" y="1460"/>
                    </a:moveTo>
                    <a:lnTo>
                      <a:pt x="583375" y="7537"/>
                    </a:lnTo>
                    <a:cubicBezTo>
                      <a:pt x="612285" y="30206"/>
                      <a:pt x="630166" y="61522"/>
                      <a:pt x="630166" y="96113"/>
                    </a:cubicBezTo>
                    <a:cubicBezTo>
                      <a:pt x="630166" y="165295"/>
                      <a:pt x="558641" y="221378"/>
                      <a:pt x="470410" y="221378"/>
                    </a:cubicBezTo>
                    <a:cubicBezTo>
                      <a:pt x="404236" y="221378"/>
                      <a:pt x="347460" y="189832"/>
                      <a:pt x="323208" y="144872"/>
                    </a:cubicBezTo>
                    <a:lnTo>
                      <a:pt x="318420" y="126276"/>
                    </a:lnTo>
                    <a:lnTo>
                      <a:pt x="392738" y="117917"/>
                    </a:lnTo>
                    <a:cubicBezTo>
                      <a:pt x="465450" y="101213"/>
                      <a:pt x="527616" y="61049"/>
                      <a:pt x="568511" y="7000"/>
                    </a:cubicBezTo>
                    <a:close/>
                    <a:moveTo>
                      <a:pt x="61050" y="0"/>
                    </a:moveTo>
                    <a:lnTo>
                      <a:pt x="65305" y="7000"/>
                    </a:lnTo>
                    <a:cubicBezTo>
                      <a:pt x="106200" y="61049"/>
                      <a:pt x="168366" y="101213"/>
                      <a:pt x="241078" y="117917"/>
                    </a:cubicBezTo>
                    <a:lnTo>
                      <a:pt x="311849" y="125877"/>
                    </a:lnTo>
                    <a:lnTo>
                      <a:pt x="306958" y="144872"/>
                    </a:lnTo>
                    <a:cubicBezTo>
                      <a:pt x="282706" y="189832"/>
                      <a:pt x="225930" y="221378"/>
                      <a:pt x="159756" y="221378"/>
                    </a:cubicBezTo>
                    <a:cubicBezTo>
                      <a:pt x="71525" y="221378"/>
                      <a:pt x="0" y="165295"/>
                      <a:pt x="0" y="96113"/>
                    </a:cubicBezTo>
                    <a:cubicBezTo>
                      <a:pt x="0" y="61522"/>
                      <a:pt x="17881" y="30206"/>
                      <a:pt x="46792" y="7537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5" name="ハート 63">
                <a:extLst>
                  <a:ext uri="{FF2B5EF4-FFF2-40B4-BE49-F238E27FC236}">
                    <a16:creationId xmlns:a16="http://schemas.microsoft.com/office/drawing/2014/main" id="{DB7412E3-B3CF-4424-8255-2EC11EF076C3}"/>
                  </a:ext>
                </a:extLst>
              </p:cNvPr>
              <p:cNvSpPr/>
              <p:nvPr/>
            </p:nvSpPr>
            <p:spPr>
              <a:xfrm>
                <a:off x="989136" y="4945253"/>
                <a:ext cx="804810" cy="133875"/>
              </a:xfrm>
              <a:custGeom>
                <a:avLst/>
                <a:gdLst/>
                <a:ahLst/>
                <a:cxnLst/>
                <a:rect l="l" t="t" r="r" b="b"/>
                <a:pathLst>
                  <a:path w="660619" h="118355">
                    <a:moveTo>
                      <a:pt x="520020" y="389"/>
                    </a:moveTo>
                    <a:cubicBezTo>
                      <a:pt x="530240" y="-1395"/>
                      <a:pt x="540424" y="3052"/>
                      <a:pt x="546274" y="12353"/>
                    </a:cubicBezTo>
                    <a:cubicBezTo>
                      <a:pt x="558635" y="-6458"/>
                      <a:pt x="588076" y="-5650"/>
                      <a:pt x="600264" y="28476"/>
                    </a:cubicBezTo>
                    <a:cubicBezTo>
                      <a:pt x="625230" y="-41430"/>
                      <a:pt x="722599" y="28476"/>
                      <a:pt x="600264" y="118355"/>
                    </a:cubicBezTo>
                    <a:cubicBezTo>
                      <a:pt x="570734" y="96660"/>
                      <a:pt x="554006" y="76128"/>
                      <a:pt x="546274" y="58308"/>
                    </a:cubicBezTo>
                    <a:cubicBezTo>
                      <a:pt x="538542" y="76128"/>
                      <a:pt x="521814" y="96660"/>
                      <a:pt x="492284" y="118355"/>
                    </a:cubicBezTo>
                    <a:cubicBezTo>
                      <a:pt x="462753" y="96659"/>
                      <a:pt x="446025" y="76127"/>
                      <a:pt x="438293" y="58306"/>
                    </a:cubicBezTo>
                    <a:cubicBezTo>
                      <a:pt x="430561" y="76127"/>
                      <a:pt x="413833" y="96659"/>
                      <a:pt x="384302" y="118355"/>
                    </a:cubicBezTo>
                    <a:cubicBezTo>
                      <a:pt x="354771" y="96659"/>
                      <a:pt x="338043" y="76127"/>
                      <a:pt x="330311" y="58306"/>
                    </a:cubicBezTo>
                    <a:cubicBezTo>
                      <a:pt x="322579" y="76127"/>
                      <a:pt x="305851" y="96659"/>
                      <a:pt x="276320" y="118355"/>
                    </a:cubicBezTo>
                    <a:cubicBezTo>
                      <a:pt x="246789" y="96659"/>
                      <a:pt x="230061" y="76127"/>
                      <a:pt x="222329" y="58306"/>
                    </a:cubicBezTo>
                    <a:cubicBezTo>
                      <a:pt x="214597" y="76127"/>
                      <a:pt x="197869" y="96659"/>
                      <a:pt x="168338" y="118355"/>
                    </a:cubicBezTo>
                    <a:cubicBezTo>
                      <a:pt x="138807" y="96659"/>
                      <a:pt x="122079" y="76127"/>
                      <a:pt x="114347" y="58306"/>
                    </a:cubicBezTo>
                    <a:cubicBezTo>
                      <a:pt x="106615" y="76127"/>
                      <a:pt x="89887" y="96659"/>
                      <a:pt x="60356" y="118355"/>
                    </a:cubicBezTo>
                    <a:cubicBezTo>
                      <a:pt x="-31396" y="50946"/>
                      <a:pt x="436" y="-5229"/>
                      <a:pt x="32620" y="389"/>
                    </a:cubicBezTo>
                    <a:cubicBezTo>
                      <a:pt x="43348" y="2261"/>
                      <a:pt x="54114" y="11000"/>
                      <a:pt x="60356" y="28476"/>
                    </a:cubicBezTo>
                    <a:cubicBezTo>
                      <a:pt x="72544" y="-5650"/>
                      <a:pt x="101986" y="-6458"/>
                      <a:pt x="114347" y="12354"/>
                    </a:cubicBezTo>
                    <a:cubicBezTo>
                      <a:pt x="126708" y="-6458"/>
                      <a:pt x="156150" y="-5650"/>
                      <a:pt x="168338" y="28476"/>
                    </a:cubicBezTo>
                    <a:cubicBezTo>
                      <a:pt x="174580" y="11000"/>
                      <a:pt x="185346" y="2261"/>
                      <a:pt x="196074" y="389"/>
                    </a:cubicBezTo>
                    <a:cubicBezTo>
                      <a:pt x="206294" y="-1395"/>
                      <a:pt x="216479" y="3053"/>
                      <a:pt x="222329" y="12354"/>
                    </a:cubicBezTo>
                    <a:cubicBezTo>
                      <a:pt x="234690" y="-6458"/>
                      <a:pt x="264132" y="-5650"/>
                      <a:pt x="276320" y="28476"/>
                    </a:cubicBezTo>
                    <a:cubicBezTo>
                      <a:pt x="282562" y="11000"/>
                      <a:pt x="293328" y="2261"/>
                      <a:pt x="304056" y="389"/>
                    </a:cubicBezTo>
                    <a:cubicBezTo>
                      <a:pt x="314276" y="-1395"/>
                      <a:pt x="324461" y="3053"/>
                      <a:pt x="330311" y="12354"/>
                    </a:cubicBezTo>
                    <a:cubicBezTo>
                      <a:pt x="342672" y="-6458"/>
                      <a:pt x="372114" y="-5650"/>
                      <a:pt x="384302" y="28476"/>
                    </a:cubicBezTo>
                    <a:cubicBezTo>
                      <a:pt x="390544" y="11000"/>
                      <a:pt x="401310" y="2261"/>
                      <a:pt x="412038" y="389"/>
                    </a:cubicBezTo>
                    <a:cubicBezTo>
                      <a:pt x="422258" y="-1395"/>
                      <a:pt x="432443" y="3053"/>
                      <a:pt x="438293" y="12354"/>
                    </a:cubicBezTo>
                    <a:cubicBezTo>
                      <a:pt x="450654" y="-6458"/>
                      <a:pt x="480096" y="-5650"/>
                      <a:pt x="492284" y="28476"/>
                    </a:cubicBezTo>
                    <a:cubicBezTo>
                      <a:pt x="498526" y="11000"/>
                      <a:pt x="509292" y="2261"/>
                      <a:pt x="520020" y="389"/>
                    </a:cubicBezTo>
                    <a:close/>
                  </a:path>
                </a:pathLst>
              </a:custGeom>
              <a:solidFill>
                <a:srgbClr val="FF99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6" name="ハート 63">
                <a:extLst>
                  <a:ext uri="{FF2B5EF4-FFF2-40B4-BE49-F238E27FC236}">
                    <a16:creationId xmlns:a16="http://schemas.microsoft.com/office/drawing/2014/main" id="{B69EB34E-7956-4383-B247-AB73766723BC}"/>
                  </a:ext>
                </a:extLst>
              </p:cNvPr>
              <p:cNvSpPr/>
              <p:nvPr/>
            </p:nvSpPr>
            <p:spPr>
              <a:xfrm>
                <a:off x="989136" y="5166709"/>
                <a:ext cx="804810" cy="133875"/>
              </a:xfrm>
              <a:custGeom>
                <a:avLst/>
                <a:gdLst/>
                <a:ahLst/>
                <a:cxnLst/>
                <a:rect l="l" t="t" r="r" b="b"/>
                <a:pathLst>
                  <a:path w="660619" h="118355">
                    <a:moveTo>
                      <a:pt x="520020" y="389"/>
                    </a:moveTo>
                    <a:cubicBezTo>
                      <a:pt x="530240" y="-1395"/>
                      <a:pt x="540424" y="3052"/>
                      <a:pt x="546274" y="12353"/>
                    </a:cubicBezTo>
                    <a:cubicBezTo>
                      <a:pt x="558635" y="-6458"/>
                      <a:pt x="588076" y="-5650"/>
                      <a:pt x="600264" y="28476"/>
                    </a:cubicBezTo>
                    <a:cubicBezTo>
                      <a:pt x="625230" y="-41430"/>
                      <a:pt x="722599" y="28476"/>
                      <a:pt x="600264" y="118355"/>
                    </a:cubicBezTo>
                    <a:cubicBezTo>
                      <a:pt x="570734" y="96660"/>
                      <a:pt x="554006" y="76128"/>
                      <a:pt x="546274" y="58308"/>
                    </a:cubicBezTo>
                    <a:cubicBezTo>
                      <a:pt x="538542" y="76128"/>
                      <a:pt x="521814" y="96660"/>
                      <a:pt x="492284" y="118355"/>
                    </a:cubicBezTo>
                    <a:cubicBezTo>
                      <a:pt x="462753" y="96659"/>
                      <a:pt x="446025" y="76127"/>
                      <a:pt x="438293" y="58306"/>
                    </a:cubicBezTo>
                    <a:cubicBezTo>
                      <a:pt x="430561" y="76127"/>
                      <a:pt x="413833" y="96659"/>
                      <a:pt x="384302" y="118355"/>
                    </a:cubicBezTo>
                    <a:cubicBezTo>
                      <a:pt x="354771" y="96659"/>
                      <a:pt x="338043" y="76127"/>
                      <a:pt x="330311" y="58306"/>
                    </a:cubicBezTo>
                    <a:cubicBezTo>
                      <a:pt x="322579" y="76127"/>
                      <a:pt x="305851" y="96659"/>
                      <a:pt x="276320" y="118355"/>
                    </a:cubicBezTo>
                    <a:cubicBezTo>
                      <a:pt x="246789" y="96659"/>
                      <a:pt x="230061" y="76127"/>
                      <a:pt x="222329" y="58306"/>
                    </a:cubicBezTo>
                    <a:cubicBezTo>
                      <a:pt x="214597" y="76127"/>
                      <a:pt x="197869" y="96659"/>
                      <a:pt x="168338" y="118355"/>
                    </a:cubicBezTo>
                    <a:cubicBezTo>
                      <a:pt x="138807" y="96659"/>
                      <a:pt x="122079" y="76127"/>
                      <a:pt x="114347" y="58306"/>
                    </a:cubicBezTo>
                    <a:cubicBezTo>
                      <a:pt x="106615" y="76127"/>
                      <a:pt x="89887" y="96659"/>
                      <a:pt x="60356" y="118355"/>
                    </a:cubicBezTo>
                    <a:cubicBezTo>
                      <a:pt x="-31396" y="50946"/>
                      <a:pt x="436" y="-5229"/>
                      <a:pt x="32620" y="389"/>
                    </a:cubicBezTo>
                    <a:cubicBezTo>
                      <a:pt x="43348" y="2261"/>
                      <a:pt x="54114" y="11000"/>
                      <a:pt x="60356" y="28476"/>
                    </a:cubicBezTo>
                    <a:cubicBezTo>
                      <a:pt x="72544" y="-5650"/>
                      <a:pt x="101986" y="-6458"/>
                      <a:pt x="114347" y="12354"/>
                    </a:cubicBezTo>
                    <a:cubicBezTo>
                      <a:pt x="126708" y="-6458"/>
                      <a:pt x="156150" y="-5650"/>
                      <a:pt x="168338" y="28476"/>
                    </a:cubicBezTo>
                    <a:cubicBezTo>
                      <a:pt x="174580" y="11000"/>
                      <a:pt x="185346" y="2261"/>
                      <a:pt x="196074" y="389"/>
                    </a:cubicBezTo>
                    <a:cubicBezTo>
                      <a:pt x="206294" y="-1395"/>
                      <a:pt x="216479" y="3053"/>
                      <a:pt x="222329" y="12354"/>
                    </a:cubicBezTo>
                    <a:cubicBezTo>
                      <a:pt x="234690" y="-6458"/>
                      <a:pt x="264132" y="-5650"/>
                      <a:pt x="276320" y="28476"/>
                    </a:cubicBezTo>
                    <a:cubicBezTo>
                      <a:pt x="282562" y="11000"/>
                      <a:pt x="293328" y="2261"/>
                      <a:pt x="304056" y="389"/>
                    </a:cubicBezTo>
                    <a:cubicBezTo>
                      <a:pt x="314276" y="-1395"/>
                      <a:pt x="324461" y="3053"/>
                      <a:pt x="330311" y="12354"/>
                    </a:cubicBezTo>
                    <a:cubicBezTo>
                      <a:pt x="342672" y="-6458"/>
                      <a:pt x="372114" y="-5650"/>
                      <a:pt x="384302" y="28476"/>
                    </a:cubicBezTo>
                    <a:cubicBezTo>
                      <a:pt x="390544" y="11000"/>
                      <a:pt x="401310" y="2261"/>
                      <a:pt x="412038" y="389"/>
                    </a:cubicBezTo>
                    <a:cubicBezTo>
                      <a:pt x="422258" y="-1395"/>
                      <a:pt x="432443" y="3053"/>
                      <a:pt x="438293" y="12354"/>
                    </a:cubicBezTo>
                    <a:cubicBezTo>
                      <a:pt x="450654" y="-6458"/>
                      <a:pt x="480096" y="-5650"/>
                      <a:pt x="492284" y="28476"/>
                    </a:cubicBezTo>
                    <a:cubicBezTo>
                      <a:pt x="498526" y="11000"/>
                      <a:pt x="509292" y="2261"/>
                      <a:pt x="520020" y="389"/>
                    </a:cubicBezTo>
                    <a:close/>
                  </a:path>
                </a:pathLst>
              </a:custGeom>
              <a:solidFill>
                <a:srgbClr val="FF99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07" name="グループ化 206">
                <a:extLst>
                  <a:ext uri="{FF2B5EF4-FFF2-40B4-BE49-F238E27FC236}">
                    <a16:creationId xmlns:a16="http://schemas.microsoft.com/office/drawing/2014/main" id="{AB6C526F-88A1-468F-A6D8-958676C3DB96}"/>
                  </a:ext>
                </a:extLst>
              </p:cNvPr>
              <p:cNvGrpSpPr/>
              <p:nvPr/>
            </p:nvGrpSpPr>
            <p:grpSpPr>
              <a:xfrm>
                <a:off x="864110" y="3513566"/>
                <a:ext cx="1041922" cy="1041077"/>
                <a:chOff x="4071792" y="5335155"/>
                <a:chExt cx="834570" cy="833893"/>
              </a:xfrm>
            </p:grpSpPr>
            <p:sp>
              <p:nvSpPr>
                <p:cNvPr id="210" name="円/楕円 217">
                  <a:extLst>
                    <a:ext uri="{FF2B5EF4-FFF2-40B4-BE49-F238E27FC236}">
                      <a16:creationId xmlns:a16="http://schemas.microsoft.com/office/drawing/2014/main" id="{F832845C-D696-43D1-A0BE-36CF9A4BBDF9}"/>
                    </a:ext>
                  </a:extLst>
                </p:cNvPr>
                <p:cNvSpPr/>
                <p:nvPr/>
              </p:nvSpPr>
              <p:spPr>
                <a:xfrm>
                  <a:off x="4081536" y="5335155"/>
                  <a:ext cx="807653" cy="83216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11" name="グループ化 210">
                  <a:extLst>
                    <a:ext uri="{FF2B5EF4-FFF2-40B4-BE49-F238E27FC236}">
                      <a16:creationId xmlns:a16="http://schemas.microsoft.com/office/drawing/2014/main" id="{0E25AAD1-55E3-4467-A762-A5512251322E}"/>
                    </a:ext>
                  </a:extLst>
                </p:cNvPr>
                <p:cNvGrpSpPr/>
                <p:nvPr/>
              </p:nvGrpSpPr>
              <p:grpSpPr>
                <a:xfrm>
                  <a:off x="4071792" y="5413271"/>
                  <a:ext cx="834570" cy="755777"/>
                  <a:chOff x="2791855" y="2059454"/>
                  <a:chExt cx="1150919" cy="1003058"/>
                </a:xfrm>
                <a:solidFill>
                  <a:srgbClr val="FFCC99"/>
                </a:solidFill>
              </p:grpSpPr>
              <p:grpSp>
                <p:nvGrpSpPr>
                  <p:cNvPr id="220" name="グループ化 219">
                    <a:extLst>
                      <a:ext uri="{FF2B5EF4-FFF2-40B4-BE49-F238E27FC236}">
                        <a16:creationId xmlns:a16="http://schemas.microsoft.com/office/drawing/2014/main" id="{0ABD5FC0-C4BB-4002-8B0E-95255A38DC8A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25" name="円/楕円 232">
                      <a:extLst>
                        <a:ext uri="{FF2B5EF4-FFF2-40B4-BE49-F238E27FC236}">
                          <a16:creationId xmlns:a16="http://schemas.microsoft.com/office/drawing/2014/main" id="{711649D3-5E00-4AC4-95E7-100839AEBB4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26" name="円/楕円 233">
                      <a:extLst>
                        <a:ext uri="{FF2B5EF4-FFF2-40B4-BE49-F238E27FC236}">
                          <a16:creationId xmlns:a16="http://schemas.microsoft.com/office/drawing/2014/main" id="{D75F3484-6429-4727-BD76-B42D68C8C94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21" name="グループ化 220">
                    <a:extLst>
                      <a:ext uri="{FF2B5EF4-FFF2-40B4-BE49-F238E27FC236}">
                        <a16:creationId xmlns:a16="http://schemas.microsoft.com/office/drawing/2014/main" id="{99EBC45A-6763-48DB-8BFD-BA1C029B7495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23" name="円/楕円 230">
                      <a:extLst>
                        <a:ext uri="{FF2B5EF4-FFF2-40B4-BE49-F238E27FC236}">
                          <a16:creationId xmlns:a16="http://schemas.microsoft.com/office/drawing/2014/main" id="{A73E58B2-D863-4464-8844-E4E53212246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24" name="円/楕円 231">
                      <a:extLst>
                        <a:ext uri="{FF2B5EF4-FFF2-40B4-BE49-F238E27FC236}">
                          <a16:creationId xmlns:a16="http://schemas.microsoft.com/office/drawing/2014/main" id="{9244BBE6-400B-4290-A9D6-EB8CF862403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22" name="円/楕円 229">
                    <a:extLst>
                      <a:ext uri="{FF2B5EF4-FFF2-40B4-BE49-F238E27FC236}">
                        <a16:creationId xmlns:a16="http://schemas.microsoft.com/office/drawing/2014/main" id="{8318B61A-B17A-4624-A850-1778A4203072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59454"/>
                    <a:ext cx="928914" cy="1003058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12" name="円/楕円 127">
                  <a:extLst>
                    <a:ext uri="{FF2B5EF4-FFF2-40B4-BE49-F238E27FC236}">
                      <a16:creationId xmlns:a16="http://schemas.microsoft.com/office/drawing/2014/main" id="{860A89C4-B145-4802-9E6A-3D29B86777D0}"/>
                    </a:ext>
                  </a:extLst>
                </p:cNvPr>
                <p:cNvSpPr/>
                <p:nvPr/>
              </p:nvSpPr>
              <p:spPr>
                <a:xfrm>
                  <a:off x="4253449" y="5727808"/>
                  <a:ext cx="83926" cy="143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3" name="円/楕円 27">
                  <a:extLst>
                    <a:ext uri="{FF2B5EF4-FFF2-40B4-BE49-F238E27FC236}">
                      <a16:creationId xmlns:a16="http://schemas.microsoft.com/office/drawing/2014/main" id="{9FCF84FF-B5F2-47A0-A227-4894E066A9DC}"/>
                    </a:ext>
                  </a:extLst>
                </p:cNvPr>
                <p:cNvSpPr/>
                <p:nvPr/>
              </p:nvSpPr>
              <p:spPr>
                <a:xfrm>
                  <a:off x="4408953" y="6044335"/>
                  <a:ext cx="164253" cy="61961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152 w 3210570"/>
                    <a:gd name="connsiteY0" fmla="*/ 150467 h 496752"/>
                    <a:gd name="connsiteX1" fmla="*/ 1679936 w 3210570"/>
                    <a:gd name="connsiteY1" fmla="*/ 0 h 496752"/>
                    <a:gd name="connsiteX2" fmla="*/ 3210570 w 3210570"/>
                    <a:gd name="connsiteY2" fmla="*/ 150467 h 496752"/>
                    <a:gd name="connsiteX3" fmla="*/ 1605361 w 3210570"/>
                    <a:gd name="connsiteY3" fmla="*/ 496752 h 496752"/>
                    <a:gd name="connsiteX4" fmla="*/ 152 w 3210570"/>
                    <a:gd name="connsiteY4" fmla="*/ 150467 h 4967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570" h="496752">
                      <a:moveTo>
                        <a:pt x="152" y="150467"/>
                      </a:moveTo>
                      <a:cubicBezTo>
                        <a:pt x="12581" y="67675"/>
                        <a:pt x="793404" y="0"/>
                        <a:pt x="1679936" y="0"/>
                      </a:cubicBezTo>
                      <a:cubicBezTo>
                        <a:pt x="2566468" y="0"/>
                        <a:pt x="3210570" y="59225"/>
                        <a:pt x="3210570" y="150467"/>
                      </a:cubicBezTo>
                      <a:cubicBezTo>
                        <a:pt x="3210570" y="241709"/>
                        <a:pt x="2491893" y="496752"/>
                        <a:pt x="1605361" y="496752"/>
                      </a:cubicBezTo>
                      <a:cubicBezTo>
                        <a:pt x="718829" y="496752"/>
                        <a:pt x="-12277" y="233259"/>
                        <a:pt x="152" y="15046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4" name="円/楕円 27">
                  <a:extLst>
                    <a:ext uri="{FF2B5EF4-FFF2-40B4-BE49-F238E27FC236}">
                      <a16:creationId xmlns:a16="http://schemas.microsoft.com/office/drawing/2014/main" id="{978D37BF-8540-4C60-863B-966A0CE3AD6C}"/>
                    </a:ext>
                  </a:extLst>
                </p:cNvPr>
                <p:cNvSpPr/>
                <p:nvPr/>
              </p:nvSpPr>
              <p:spPr>
                <a:xfrm rot="10800000">
                  <a:off x="4215125" y="560252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5" name="円/楕円 27">
                  <a:extLst>
                    <a:ext uri="{FF2B5EF4-FFF2-40B4-BE49-F238E27FC236}">
                      <a16:creationId xmlns:a16="http://schemas.microsoft.com/office/drawing/2014/main" id="{E7ABC7EE-5EA9-4F5E-B017-4CCC71C5425E}"/>
                    </a:ext>
                  </a:extLst>
                </p:cNvPr>
                <p:cNvSpPr/>
                <p:nvPr/>
              </p:nvSpPr>
              <p:spPr>
                <a:xfrm rot="10800000">
                  <a:off x="4591026" y="560252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6" name="円/楕円 127">
                  <a:extLst>
                    <a:ext uri="{FF2B5EF4-FFF2-40B4-BE49-F238E27FC236}">
                      <a16:creationId xmlns:a16="http://schemas.microsoft.com/office/drawing/2014/main" id="{6C25F15D-4279-42CD-BC21-BE50B6C4F82E}"/>
                    </a:ext>
                  </a:extLst>
                </p:cNvPr>
                <p:cNvSpPr/>
                <p:nvPr/>
              </p:nvSpPr>
              <p:spPr>
                <a:xfrm>
                  <a:off x="4651627" y="5727808"/>
                  <a:ext cx="83926" cy="143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7" name="正方形/長方形 67">
                  <a:extLst>
                    <a:ext uri="{FF2B5EF4-FFF2-40B4-BE49-F238E27FC236}">
                      <a16:creationId xmlns:a16="http://schemas.microsoft.com/office/drawing/2014/main" id="{CFDF37B4-B7F8-456A-AC1E-AAAE76BCB20B}"/>
                    </a:ext>
                  </a:extLst>
                </p:cNvPr>
                <p:cNvSpPr/>
                <p:nvPr/>
              </p:nvSpPr>
              <p:spPr>
                <a:xfrm>
                  <a:off x="4466202" y="5956511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8" name="円/楕円 225">
                  <a:extLst>
                    <a:ext uri="{FF2B5EF4-FFF2-40B4-BE49-F238E27FC236}">
                      <a16:creationId xmlns:a16="http://schemas.microsoft.com/office/drawing/2014/main" id="{6A525A17-E79E-4103-B283-85EBD1E5BA17}"/>
                    </a:ext>
                  </a:extLst>
                </p:cNvPr>
                <p:cNvSpPr/>
                <p:nvPr/>
              </p:nvSpPr>
              <p:spPr>
                <a:xfrm>
                  <a:off x="4222760" y="5893218"/>
                  <a:ext cx="90602" cy="49163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9" name="円/楕円 226">
                  <a:extLst>
                    <a:ext uri="{FF2B5EF4-FFF2-40B4-BE49-F238E27FC236}">
                      <a16:creationId xmlns:a16="http://schemas.microsoft.com/office/drawing/2014/main" id="{47D02097-B580-47F2-AE92-C410B4B6E7F1}"/>
                    </a:ext>
                  </a:extLst>
                </p:cNvPr>
                <p:cNvSpPr/>
                <p:nvPr/>
              </p:nvSpPr>
              <p:spPr>
                <a:xfrm>
                  <a:off x="4672169" y="5893218"/>
                  <a:ext cx="90602" cy="49163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08" name="円/楕円 388">
                <a:extLst>
                  <a:ext uri="{FF2B5EF4-FFF2-40B4-BE49-F238E27FC236}">
                    <a16:creationId xmlns:a16="http://schemas.microsoft.com/office/drawing/2014/main" id="{810834A3-7FA2-4874-97F5-5D8C122CD3CD}"/>
                  </a:ext>
                </a:extLst>
              </p:cNvPr>
              <p:cNvSpPr/>
              <p:nvPr/>
            </p:nvSpPr>
            <p:spPr>
              <a:xfrm>
                <a:off x="1120735" y="4041557"/>
                <a:ext cx="45720" cy="60638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9" name="円/楕円 388">
                <a:extLst>
                  <a:ext uri="{FF2B5EF4-FFF2-40B4-BE49-F238E27FC236}">
                    <a16:creationId xmlns:a16="http://schemas.microsoft.com/office/drawing/2014/main" id="{36F457CF-7919-418D-BA7C-0093A82237F1}"/>
                  </a:ext>
                </a:extLst>
              </p:cNvPr>
              <p:cNvSpPr/>
              <p:nvPr/>
            </p:nvSpPr>
            <p:spPr>
              <a:xfrm>
                <a:off x="1616035" y="4041557"/>
                <a:ext cx="45720" cy="60638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444" name="グループ化 443">
              <a:extLst>
                <a:ext uri="{FF2B5EF4-FFF2-40B4-BE49-F238E27FC236}">
                  <a16:creationId xmlns:a16="http://schemas.microsoft.com/office/drawing/2014/main" id="{49BE7211-2CEB-4BC1-B2A5-559053300539}"/>
                </a:ext>
              </a:extLst>
            </p:cNvPr>
            <p:cNvGrpSpPr/>
            <p:nvPr/>
          </p:nvGrpSpPr>
          <p:grpSpPr>
            <a:xfrm rot="1757990">
              <a:off x="2222807" y="5124484"/>
              <a:ext cx="419066" cy="876095"/>
              <a:chOff x="2230060" y="2091242"/>
              <a:chExt cx="508806" cy="1063706"/>
            </a:xfrm>
          </p:grpSpPr>
          <p:sp>
            <p:nvSpPr>
              <p:cNvPr id="447" name="フリーフォーム: 図形 446">
                <a:extLst>
                  <a:ext uri="{FF2B5EF4-FFF2-40B4-BE49-F238E27FC236}">
                    <a16:creationId xmlns:a16="http://schemas.microsoft.com/office/drawing/2014/main" id="{956A57BD-C7CE-40BA-B9D4-9AB6AE8E9C92}"/>
                  </a:ext>
                </a:extLst>
              </p:cNvPr>
              <p:cNvSpPr/>
              <p:nvPr/>
            </p:nvSpPr>
            <p:spPr>
              <a:xfrm rot="940447">
                <a:off x="2230060" y="2091242"/>
                <a:ext cx="281929" cy="330613"/>
              </a:xfrm>
              <a:custGeom>
                <a:avLst/>
                <a:gdLst>
                  <a:gd name="connsiteX0" fmla="*/ 81954 w 233265"/>
                  <a:gd name="connsiteY0" fmla="*/ 20 h 290593"/>
                  <a:gd name="connsiteX1" fmla="*/ 96118 w 233265"/>
                  <a:gd name="connsiteY1" fmla="*/ 6739 h 290593"/>
                  <a:gd name="connsiteX2" fmla="*/ 161362 w 233265"/>
                  <a:gd name="connsiteY2" fmla="*/ 81026 h 290593"/>
                  <a:gd name="connsiteX3" fmla="*/ 185655 w 233265"/>
                  <a:gd name="connsiteY3" fmla="*/ 81026 h 290593"/>
                  <a:gd name="connsiteX4" fmla="*/ 218953 w 233265"/>
                  <a:gd name="connsiteY4" fmla="*/ 114324 h 290593"/>
                  <a:gd name="connsiteX5" fmla="*/ 218953 w 233265"/>
                  <a:gd name="connsiteY5" fmla="*/ 151177 h 290593"/>
                  <a:gd name="connsiteX6" fmla="*/ 229179 w 233265"/>
                  <a:gd name="connsiteY6" fmla="*/ 169310 h 290593"/>
                  <a:gd name="connsiteX7" fmla="*/ 200812 w 233265"/>
                  <a:gd name="connsiteY7" fmla="*/ 266779 h 290593"/>
                  <a:gd name="connsiteX8" fmla="*/ 72082 w 233265"/>
                  <a:gd name="connsiteY8" fmla="*/ 261042 h 290593"/>
                  <a:gd name="connsiteX9" fmla="*/ 5779 w 233265"/>
                  <a:gd name="connsiteY9" fmla="*/ 185550 h 290593"/>
                  <a:gd name="connsiteX10" fmla="*/ 8713 w 233265"/>
                  <a:gd name="connsiteY10" fmla="*/ 151076 h 290593"/>
                  <a:gd name="connsiteX11" fmla="*/ 26463 w 233265"/>
                  <a:gd name="connsiteY11" fmla="*/ 144756 h 290593"/>
                  <a:gd name="connsiteX12" fmla="*/ 21214 w 233265"/>
                  <a:gd name="connsiteY12" fmla="*/ 128564 h 290593"/>
                  <a:gd name="connsiteX13" fmla="*/ 30198 w 233265"/>
                  <a:gd name="connsiteY13" fmla="*/ 110942 h 290593"/>
                  <a:gd name="connsiteX14" fmla="*/ 57881 w 233265"/>
                  <a:gd name="connsiteY14" fmla="*/ 99922 h 290593"/>
                  <a:gd name="connsiteX15" fmla="*/ 60815 w 233265"/>
                  <a:gd name="connsiteY15" fmla="*/ 65448 h 290593"/>
                  <a:gd name="connsiteX16" fmla="*/ 78704 w 233265"/>
                  <a:gd name="connsiteY16" fmla="*/ 59079 h 290593"/>
                  <a:gd name="connsiteX17" fmla="*/ 64266 w 233265"/>
                  <a:gd name="connsiteY17" fmla="*/ 34715 h 290593"/>
                  <a:gd name="connsiteX18" fmla="*/ 66758 w 233265"/>
                  <a:gd name="connsiteY18" fmla="*/ 5431 h 290593"/>
                  <a:gd name="connsiteX19" fmla="*/ 81954 w 233265"/>
                  <a:gd name="connsiteY19" fmla="*/ 20 h 290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3265" h="290593">
                    <a:moveTo>
                      <a:pt x="81954" y="20"/>
                    </a:moveTo>
                    <a:cubicBezTo>
                      <a:pt x="87268" y="257"/>
                      <a:pt x="92409" y="2515"/>
                      <a:pt x="96118" y="6739"/>
                    </a:cubicBezTo>
                    <a:lnTo>
                      <a:pt x="161362" y="81026"/>
                    </a:lnTo>
                    <a:lnTo>
                      <a:pt x="185655" y="81026"/>
                    </a:lnTo>
                    <a:cubicBezTo>
                      <a:pt x="204045" y="81026"/>
                      <a:pt x="218953" y="95934"/>
                      <a:pt x="218953" y="114324"/>
                    </a:cubicBezTo>
                    <a:lnTo>
                      <a:pt x="218953" y="151177"/>
                    </a:lnTo>
                    <a:lnTo>
                      <a:pt x="229179" y="169310"/>
                    </a:lnTo>
                    <a:cubicBezTo>
                      <a:pt x="239719" y="202691"/>
                      <a:pt x="229736" y="241376"/>
                      <a:pt x="200812" y="266779"/>
                    </a:cubicBezTo>
                    <a:cubicBezTo>
                      <a:pt x="162246" y="300650"/>
                      <a:pt x="104613" y="298082"/>
                      <a:pt x="72082" y="261042"/>
                    </a:cubicBezTo>
                    <a:lnTo>
                      <a:pt x="5779" y="185550"/>
                    </a:lnTo>
                    <a:cubicBezTo>
                      <a:pt x="-2955" y="175605"/>
                      <a:pt x="-1641" y="160170"/>
                      <a:pt x="8713" y="151076"/>
                    </a:cubicBezTo>
                    <a:lnTo>
                      <a:pt x="26463" y="144756"/>
                    </a:lnTo>
                    <a:lnTo>
                      <a:pt x="21214" y="128564"/>
                    </a:lnTo>
                    <a:cubicBezTo>
                      <a:pt x="21767" y="122066"/>
                      <a:pt x="24087" y="115716"/>
                      <a:pt x="30198" y="110942"/>
                    </a:cubicBezTo>
                    <a:cubicBezTo>
                      <a:pt x="36310" y="106169"/>
                      <a:pt x="52778" y="107504"/>
                      <a:pt x="57881" y="99922"/>
                    </a:cubicBezTo>
                    <a:cubicBezTo>
                      <a:pt x="49146" y="89977"/>
                      <a:pt x="50460" y="74542"/>
                      <a:pt x="60815" y="65448"/>
                    </a:cubicBezTo>
                    <a:cubicBezTo>
                      <a:pt x="65992" y="60901"/>
                      <a:pt x="72449" y="58799"/>
                      <a:pt x="78704" y="59079"/>
                    </a:cubicBezTo>
                    <a:lnTo>
                      <a:pt x="64266" y="34715"/>
                    </a:lnTo>
                    <a:cubicBezTo>
                      <a:pt x="56846" y="26267"/>
                      <a:pt x="57962" y="13156"/>
                      <a:pt x="66758" y="5431"/>
                    </a:cubicBezTo>
                    <a:cubicBezTo>
                      <a:pt x="71156" y="1568"/>
                      <a:pt x="76641" y="-217"/>
                      <a:pt x="81954" y="2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8" name="四角形: 上の 2 つの角を丸める 447">
                <a:extLst>
                  <a:ext uri="{FF2B5EF4-FFF2-40B4-BE49-F238E27FC236}">
                    <a16:creationId xmlns:a16="http://schemas.microsoft.com/office/drawing/2014/main" id="{096189FC-BF61-4C71-B49A-D3A478503FB3}"/>
                  </a:ext>
                </a:extLst>
              </p:cNvPr>
              <p:cNvSpPr/>
              <p:nvPr/>
            </p:nvSpPr>
            <p:spPr>
              <a:xfrm rot="9124084">
                <a:off x="2487733" y="2346738"/>
                <a:ext cx="251133" cy="80821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430" name="フリーフォーム: 図形 429">
              <a:extLst>
                <a:ext uri="{FF2B5EF4-FFF2-40B4-BE49-F238E27FC236}">
                  <a16:creationId xmlns:a16="http://schemas.microsoft.com/office/drawing/2014/main" id="{EC28AFB9-C62A-4983-AA71-00DC33CDFDF9}"/>
                </a:ext>
              </a:extLst>
            </p:cNvPr>
            <p:cNvSpPr/>
            <p:nvPr/>
          </p:nvSpPr>
          <p:spPr>
            <a:xfrm>
              <a:off x="1598840" y="4861266"/>
              <a:ext cx="845910" cy="482259"/>
            </a:xfrm>
            <a:custGeom>
              <a:avLst/>
              <a:gdLst>
                <a:gd name="connsiteX0" fmla="*/ 5113 w 946143"/>
                <a:gd name="connsiteY0" fmla="*/ 0 h 682796"/>
                <a:gd name="connsiteX1" fmla="*/ 12195 w 946143"/>
                <a:gd name="connsiteY1" fmla="*/ 22934 h 682796"/>
                <a:gd name="connsiteX2" fmla="*/ 58662 w 946143"/>
                <a:gd name="connsiteY2" fmla="*/ 113119 h 682796"/>
                <a:gd name="connsiteX3" fmla="*/ 118496 w 946143"/>
                <a:gd name="connsiteY3" fmla="*/ 195049 h 682796"/>
                <a:gd name="connsiteX4" fmla="*/ 125866 w 946143"/>
                <a:gd name="connsiteY4" fmla="*/ 202107 h 682796"/>
                <a:gd name="connsiteX5" fmla="*/ 156973 w 946143"/>
                <a:gd name="connsiteY5" fmla="*/ 203457 h 682796"/>
                <a:gd name="connsiteX6" fmla="*/ 470315 w 946143"/>
                <a:gd name="connsiteY6" fmla="*/ 233840 h 682796"/>
                <a:gd name="connsiteX7" fmla="*/ 781490 w 946143"/>
                <a:gd name="connsiteY7" fmla="*/ 203457 h 682796"/>
                <a:gd name="connsiteX8" fmla="*/ 820669 w 946143"/>
                <a:gd name="connsiteY8" fmla="*/ 201731 h 682796"/>
                <a:gd name="connsiteX9" fmla="*/ 827647 w 946143"/>
                <a:gd name="connsiteY9" fmla="*/ 195049 h 682796"/>
                <a:gd name="connsiteX10" fmla="*/ 887481 w 946143"/>
                <a:gd name="connsiteY10" fmla="*/ 113119 h 682796"/>
                <a:gd name="connsiteX11" fmla="*/ 933948 w 946143"/>
                <a:gd name="connsiteY11" fmla="*/ 22934 h 682796"/>
                <a:gd name="connsiteX12" fmla="*/ 941030 w 946143"/>
                <a:gd name="connsiteY12" fmla="*/ 0 h 682796"/>
                <a:gd name="connsiteX13" fmla="*/ 946143 w 946143"/>
                <a:gd name="connsiteY13" fmla="*/ 57619 h 682796"/>
                <a:gd name="connsiteX14" fmla="*/ 937079 w 946143"/>
                <a:gd name="connsiteY14" fmla="*/ 114797 h 682796"/>
                <a:gd name="connsiteX15" fmla="*/ 905916 w 946143"/>
                <a:gd name="connsiteY15" fmla="*/ 211345 h 682796"/>
                <a:gd name="connsiteX16" fmla="*/ 898385 w 946143"/>
                <a:gd name="connsiteY16" fmla="*/ 225517 h 682796"/>
                <a:gd name="connsiteX17" fmla="*/ 900869 w 946143"/>
                <a:gd name="connsiteY17" fmla="*/ 227418 h 682796"/>
                <a:gd name="connsiteX18" fmla="*/ 909748 w 946143"/>
                <a:gd name="connsiteY18" fmla="*/ 263167 h 682796"/>
                <a:gd name="connsiteX19" fmla="*/ 465695 w 946143"/>
                <a:gd name="connsiteY19" fmla="*/ 682796 h 682796"/>
                <a:gd name="connsiteX20" fmla="*/ 26548 w 946143"/>
                <a:gd name="connsiteY20" fmla="*/ 263167 h 682796"/>
                <a:gd name="connsiteX21" fmla="*/ 35613 w 946143"/>
                <a:gd name="connsiteY21" fmla="*/ 227418 h 682796"/>
                <a:gd name="connsiteX22" fmla="*/ 45015 w 946143"/>
                <a:gd name="connsiteY22" fmla="*/ 220356 h 682796"/>
                <a:gd name="connsiteX23" fmla="*/ 40227 w 946143"/>
                <a:gd name="connsiteY23" fmla="*/ 211345 h 682796"/>
                <a:gd name="connsiteX24" fmla="*/ 9064 w 946143"/>
                <a:gd name="connsiteY24" fmla="*/ 114797 h 682796"/>
                <a:gd name="connsiteX25" fmla="*/ 0 w 946143"/>
                <a:gd name="connsiteY25" fmla="*/ 57619 h 682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946143" h="682796">
                  <a:moveTo>
                    <a:pt x="5113" y="0"/>
                  </a:moveTo>
                  <a:lnTo>
                    <a:pt x="12195" y="22934"/>
                  </a:lnTo>
                  <a:cubicBezTo>
                    <a:pt x="24228" y="52042"/>
                    <a:pt x="39809" y="82593"/>
                    <a:pt x="58662" y="113119"/>
                  </a:cubicBezTo>
                  <a:cubicBezTo>
                    <a:pt x="77516" y="143645"/>
                    <a:pt x="97857" y="171256"/>
                    <a:pt x="118496" y="195049"/>
                  </a:cubicBezTo>
                  <a:lnTo>
                    <a:pt x="125866" y="202107"/>
                  </a:lnTo>
                  <a:lnTo>
                    <a:pt x="156973" y="203457"/>
                  </a:lnTo>
                  <a:cubicBezTo>
                    <a:pt x="237429" y="211141"/>
                    <a:pt x="348370" y="233840"/>
                    <a:pt x="470315" y="233840"/>
                  </a:cubicBezTo>
                  <a:cubicBezTo>
                    <a:pt x="592259" y="233840"/>
                    <a:pt x="702118" y="211141"/>
                    <a:pt x="781490" y="203457"/>
                  </a:cubicBezTo>
                  <a:lnTo>
                    <a:pt x="820669" y="201731"/>
                  </a:lnTo>
                  <a:lnTo>
                    <a:pt x="827647" y="195049"/>
                  </a:lnTo>
                  <a:cubicBezTo>
                    <a:pt x="848286" y="171256"/>
                    <a:pt x="868627" y="143645"/>
                    <a:pt x="887481" y="113119"/>
                  </a:cubicBezTo>
                  <a:cubicBezTo>
                    <a:pt x="906334" y="82593"/>
                    <a:pt x="921915" y="52042"/>
                    <a:pt x="933948" y="22934"/>
                  </a:cubicBezTo>
                  <a:lnTo>
                    <a:pt x="941030" y="0"/>
                  </a:lnTo>
                  <a:lnTo>
                    <a:pt x="946143" y="57619"/>
                  </a:lnTo>
                  <a:lnTo>
                    <a:pt x="937079" y="114797"/>
                  </a:lnTo>
                  <a:cubicBezTo>
                    <a:pt x="928735" y="149692"/>
                    <a:pt x="918066" y="182285"/>
                    <a:pt x="905916" y="211345"/>
                  </a:cubicBezTo>
                  <a:lnTo>
                    <a:pt x="898385" y="225517"/>
                  </a:lnTo>
                  <a:lnTo>
                    <a:pt x="900869" y="227418"/>
                  </a:lnTo>
                  <a:cubicBezTo>
                    <a:pt x="906693" y="236432"/>
                    <a:pt x="909748" y="248152"/>
                    <a:pt x="909748" y="263167"/>
                  </a:cubicBezTo>
                  <a:cubicBezTo>
                    <a:pt x="909748" y="383292"/>
                    <a:pt x="709584" y="682796"/>
                    <a:pt x="465695" y="682796"/>
                  </a:cubicBezTo>
                  <a:cubicBezTo>
                    <a:pt x="221807" y="682796"/>
                    <a:pt x="26548" y="383292"/>
                    <a:pt x="26548" y="263167"/>
                  </a:cubicBezTo>
                  <a:cubicBezTo>
                    <a:pt x="26548" y="248152"/>
                    <a:pt x="29671" y="236432"/>
                    <a:pt x="35613" y="227418"/>
                  </a:cubicBezTo>
                  <a:lnTo>
                    <a:pt x="45015" y="220356"/>
                  </a:lnTo>
                  <a:lnTo>
                    <a:pt x="40227" y="211345"/>
                  </a:lnTo>
                  <a:cubicBezTo>
                    <a:pt x="28077" y="182285"/>
                    <a:pt x="17408" y="149692"/>
                    <a:pt x="9064" y="114797"/>
                  </a:cubicBezTo>
                  <a:lnTo>
                    <a:pt x="0" y="5761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431" name="グループ化 430">
              <a:extLst>
                <a:ext uri="{FF2B5EF4-FFF2-40B4-BE49-F238E27FC236}">
                  <a16:creationId xmlns:a16="http://schemas.microsoft.com/office/drawing/2014/main" id="{C281E278-EDD5-421F-BDC8-D117E5D15974}"/>
                </a:ext>
              </a:extLst>
            </p:cNvPr>
            <p:cNvGrpSpPr/>
            <p:nvPr/>
          </p:nvGrpSpPr>
          <p:grpSpPr>
            <a:xfrm rot="20419680">
              <a:off x="1341233" y="5213263"/>
              <a:ext cx="721682" cy="879016"/>
              <a:chOff x="1249836" y="2432682"/>
              <a:chExt cx="876225" cy="1067251"/>
            </a:xfrm>
          </p:grpSpPr>
          <p:sp>
            <p:nvSpPr>
              <p:cNvPr id="432" name="フリーフォーム: 図形 431">
                <a:extLst>
                  <a:ext uri="{FF2B5EF4-FFF2-40B4-BE49-F238E27FC236}">
                    <a16:creationId xmlns:a16="http://schemas.microsoft.com/office/drawing/2014/main" id="{1C7D21FD-A540-4018-B785-E9F7D0DE94AD}"/>
                  </a:ext>
                </a:extLst>
              </p:cNvPr>
              <p:cNvSpPr/>
              <p:nvPr/>
            </p:nvSpPr>
            <p:spPr>
              <a:xfrm rot="20221906">
                <a:off x="1338966" y="2432682"/>
                <a:ext cx="761877" cy="27852"/>
              </a:xfrm>
              <a:custGeom>
                <a:avLst/>
                <a:gdLst>
                  <a:gd name="connsiteX0" fmla="*/ 24682 w 1131980"/>
                  <a:gd name="connsiteY0" fmla="*/ 0 h 66584"/>
                  <a:gd name="connsiteX1" fmla="*/ 1131980 w 1131980"/>
                  <a:gd name="connsiteY1" fmla="*/ 37898 h 66584"/>
                  <a:gd name="connsiteX2" fmla="*/ 1131980 w 1131980"/>
                  <a:gd name="connsiteY2" fmla="*/ 66584 h 66584"/>
                  <a:gd name="connsiteX3" fmla="*/ 0 w 1131980"/>
                  <a:gd name="connsiteY3" fmla="*/ 66584 h 66584"/>
                  <a:gd name="connsiteX4" fmla="*/ 0 w 1131980"/>
                  <a:gd name="connsiteY4" fmla="*/ 23408 h 66584"/>
                  <a:gd name="connsiteX5" fmla="*/ 24682 w 1131980"/>
                  <a:gd name="connsiteY5" fmla="*/ 0 h 66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31980" h="66584">
                    <a:moveTo>
                      <a:pt x="24682" y="0"/>
                    </a:moveTo>
                    <a:lnTo>
                      <a:pt x="1131980" y="37898"/>
                    </a:lnTo>
                    <a:lnTo>
                      <a:pt x="1131980" y="66584"/>
                    </a:lnTo>
                    <a:lnTo>
                      <a:pt x="0" y="66584"/>
                    </a:lnTo>
                    <a:lnTo>
                      <a:pt x="0" y="23408"/>
                    </a:lnTo>
                    <a:cubicBezTo>
                      <a:pt x="0" y="10480"/>
                      <a:pt x="11050" y="0"/>
                      <a:pt x="24682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3" name="フリーフォーム: 図形 432">
                <a:extLst>
                  <a:ext uri="{FF2B5EF4-FFF2-40B4-BE49-F238E27FC236}">
                    <a16:creationId xmlns:a16="http://schemas.microsoft.com/office/drawing/2014/main" id="{68609567-C450-42E9-9F2B-C127CD6FCD96}"/>
                  </a:ext>
                </a:extLst>
              </p:cNvPr>
              <p:cNvSpPr/>
              <p:nvPr/>
            </p:nvSpPr>
            <p:spPr>
              <a:xfrm rot="20422701">
                <a:off x="1364184" y="2497572"/>
                <a:ext cx="761877" cy="27852"/>
              </a:xfrm>
              <a:custGeom>
                <a:avLst/>
                <a:gdLst>
                  <a:gd name="connsiteX0" fmla="*/ 0 w 1131980"/>
                  <a:gd name="connsiteY0" fmla="*/ 0 h 66584"/>
                  <a:gd name="connsiteX1" fmla="*/ 1131980 w 1131980"/>
                  <a:gd name="connsiteY1" fmla="*/ 0 h 66584"/>
                  <a:gd name="connsiteX2" fmla="*/ 1131980 w 1131980"/>
                  <a:gd name="connsiteY2" fmla="*/ 28685 h 66584"/>
                  <a:gd name="connsiteX3" fmla="*/ 24682 w 1131980"/>
                  <a:gd name="connsiteY3" fmla="*/ 66584 h 66584"/>
                  <a:gd name="connsiteX4" fmla="*/ 0 w 1131980"/>
                  <a:gd name="connsiteY4" fmla="*/ 43175 h 66584"/>
                  <a:gd name="connsiteX5" fmla="*/ 0 w 1131980"/>
                  <a:gd name="connsiteY5" fmla="*/ 0 h 66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31980" h="66584">
                    <a:moveTo>
                      <a:pt x="0" y="0"/>
                    </a:moveTo>
                    <a:lnTo>
                      <a:pt x="1131980" y="0"/>
                    </a:lnTo>
                    <a:lnTo>
                      <a:pt x="1131980" y="28685"/>
                    </a:lnTo>
                    <a:lnTo>
                      <a:pt x="24682" y="66584"/>
                    </a:lnTo>
                    <a:cubicBezTo>
                      <a:pt x="11050" y="66584"/>
                      <a:pt x="0" y="56103"/>
                      <a:pt x="0" y="43175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4" name="フリーフォーム: 図形 433">
                <a:extLst>
                  <a:ext uri="{FF2B5EF4-FFF2-40B4-BE49-F238E27FC236}">
                    <a16:creationId xmlns:a16="http://schemas.microsoft.com/office/drawing/2014/main" id="{9B30DB65-96E8-46D0-B617-6724E7164CA8}"/>
                  </a:ext>
                </a:extLst>
              </p:cNvPr>
              <p:cNvSpPr/>
              <p:nvPr/>
            </p:nvSpPr>
            <p:spPr>
              <a:xfrm rot="4057914">
                <a:off x="1535534" y="2605832"/>
                <a:ext cx="147694" cy="132046"/>
              </a:xfrm>
              <a:custGeom>
                <a:avLst/>
                <a:gdLst>
                  <a:gd name="connsiteX0" fmla="*/ 0 w 214631"/>
                  <a:gd name="connsiteY0" fmla="*/ 18860 h 191891"/>
                  <a:gd name="connsiteX1" fmla="*/ 18860 w 214631"/>
                  <a:gd name="connsiteY1" fmla="*/ 0 h 191891"/>
                  <a:gd name="connsiteX2" fmla="*/ 54923 w 214631"/>
                  <a:gd name="connsiteY2" fmla="*/ 0 h 191891"/>
                  <a:gd name="connsiteX3" fmla="*/ 59951 w 214631"/>
                  <a:gd name="connsiteY3" fmla="*/ 2083 h 191891"/>
                  <a:gd name="connsiteX4" fmla="*/ 62849 w 214631"/>
                  <a:gd name="connsiteY4" fmla="*/ 1316 h 191891"/>
                  <a:gd name="connsiteX5" fmla="*/ 178581 w 214631"/>
                  <a:gd name="connsiteY5" fmla="*/ 16926 h 191891"/>
                  <a:gd name="connsiteX6" fmla="*/ 214253 w 214631"/>
                  <a:gd name="connsiteY6" fmla="*/ 63722 h 191891"/>
                  <a:gd name="connsiteX7" fmla="*/ 214252 w 214631"/>
                  <a:gd name="connsiteY7" fmla="*/ 63720 h 191891"/>
                  <a:gd name="connsiteX8" fmla="*/ 167457 w 214631"/>
                  <a:gd name="connsiteY8" fmla="*/ 99392 h 191891"/>
                  <a:gd name="connsiteX9" fmla="*/ 73783 w 214631"/>
                  <a:gd name="connsiteY9" fmla="*/ 86757 h 191891"/>
                  <a:gd name="connsiteX10" fmla="*/ 73783 w 214631"/>
                  <a:gd name="connsiteY10" fmla="*/ 154999 h 191891"/>
                  <a:gd name="connsiteX11" fmla="*/ 36891 w 214631"/>
                  <a:gd name="connsiteY11" fmla="*/ 191891 h 191891"/>
                  <a:gd name="connsiteX12" fmla="*/ 36892 w 214631"/>
                  <a:gd name="connsiteY12" fmla="*/ 191890 h 191891"/>
                  <a:gd name="connsiteX13" fmla="*/ 0 w 214631"/>
                  <a:gd name="connsiteY13" fmla="*/ 154998 h 191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14631" h="191891">
                    <a:moveTo>
                      <a:pt x="0" y="18860"/>
                    </a:moveTo>
                    <a:cubicBezTo>
                      <a:pt x="0" y="8444"/>
                      <a:pt x="8444" y="0"/>
                      <a:pt x="18860" y="0"/>
                    </a:cubicBezTo>
                    <a:lnTo>
                      <a:pt x="54923" y="0"/>
                    </a:lnTo>
                    <a:lnTo>
                      <a:pt x="59951" y="2083"/>
                    </a:lnTo>
                    <a:lnTo>
                      <a:pt x="62849" y="1316"/>
                    </a:lnTo>
                    <a:lnTo>
                      <a:pt x="178581" y="16926"/>
                    </a:lnTo>
                    <a:cubicBezTo>
                      <a:pt x="201354" y="19998"/>
                      <a:pt x="217325" y="40949"/>
                      <a:pt x="214253" y="63722"/>
                    </a:cubicBezTo>
                    <a:lnTo>
                      <a:pt x="214252" y="63720"/>
                    </a:lnTo>
                    <a:cubicBezTo>
                      <a:pt x="211181" y="86493"/>
                      <a:pt x="190230" y="102464"/>
                      <a:pt x="167457" y="99392"/>
                    </a:cubicBezTo>
                    <a:lnTo>
                      <a:pt x="73783" y="86757"/>
                    </a:lnTo>
                    <a:lnTo>
                      <a:pt x="73783" y="154999"/>
                    </a:lnTo>
                    <a:cubicBezTo>
                      <a:pt x="73783" y="175374"/>
                      <a:pt x="57266" y="191891"/>
                      <a:pt x="36891" y="191891"/>
                    </a:cubicBezTo>
                    <a:lnTo>
                      <a:pt x="36892" y="191890"/>
                    </a:lnTo>
                    <a:cubicBezTo>
                      <a:pt x="16517" y="191890"/>
                      <a:pt x="0" y="175373"/>
                      <a:pt x="0" y="15499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5" name="フリーフォーム: 図形 434">
                <a:extLst>
                  <a:ext uri="{FF2B5EF4-FFF2-40B4-BE49-F238E27FC236}">
                    <a16:creationId xmlns:a16="http://schemas.microsoft.com/office/drawing/2014/main" id="{479A5093-8A5E-445A-A2EF-765B2D72D94F}"/>
                  </a:ext>
                </a:extLst>
              </p:cNvPr>
              <p:cNvSpPr/>
              <p:nvPr/>
            </p:nvSpPr>
            <p:spPr>
              <a:xfrm rot="13604555">
                <a:off x="1568698" y="2382368"/>
                <a:ext cx="74629" cy="235403"/>
              </a:xfrm>
              <a:custGeom>
                <a:avLst/>
                <a:gdLst>
                  <a:gd name="connsiteX0" fmla="*/ 77784 w 108452"/>
                  <a:gd name="connsiteY0" fmla="*/ 311996 h 342089"/>
                  <a:gd name="connsiteX1" fmla="*/ 30094 w 108452"/>
                  <a:gd name="connsiteY1" fmla="*/ 340952 h 342089"/>
                  <a:gd name="connsiteX2" fmla="*/ 1137 w 108452"/>
                  <a:gd name="connsiteY2" fmla="*/ 293262 h 342089"/>
                  <a:gd name="connsiteX3" fmla="*/ 30962 w 108452"/>
                  <a:gd name="connsiteY3" fmla="*/ 171233 h 342089"/>
                  <a:gd name="connsiteX4" fmla="*/ 29548 w 108452"/>
                  <a:gd name="connsiteY4" fmla="*/ 167820 h 342089"/>
                  <a:gd name="connsiteX5" fmla="*/ 29548 w 108452"/>
                  <a:gd name="connsiteY5" fmla="*/ 20169 h 342089"/>
                  <a:gd name="connsiteX6" fmla="*/ 49717 w 108452"/>
                  <a:gd name="connsiteY6" fmla="*/ 0 h 342089"/>
                  <a:gd name="connsiteX7" fmla="*/ 88283 w 108452"/>
                  <a:gd name="connsiteY7" fmla="*/ 0 h 342089"/>
                  <a:gd name="connsiteX8" fmla="*/ 108452 w 108452"/>
                  <a:gd name="connsiteY8" fmla="*/ 20169 h 342089"/>
                  <a:gd name="connsiteX9" fmla="*/ 108452 w 108452"/>
                  <a:gd name="connsiteY9" fmla="*/ 167820 h 342089"/>
                  <a:gd name="connsiteX10" fmla="*/ 106125 w 108452"/>
                  <a:gd name="connsiteY10" fmla="*/ 173438 h 342089"/>
                  <a:gd name="connsiteX11" fmla="*/ 108262 w 108452"/>
                  <a:gd name="connsiteY11" fmla="*/ 187298 h 342089"/>
                  <a:gd name="connsiteX0" fmla="*/ 77784 w 108452"/>
                  <a:gd name="connsiteY0" fmla="*/ 311996 h 342089"/>
                  <a:gd name="connsiteX1" fmla="*/ 30094 w 108452"/>
                  <a:gd name="connsiteY1" fmla="*/ 340952 h 342089"/>
                  <a:gd name="connsiteX2" fmla="*/ 1137 w 108452"/>
                  <a:gd name="connsiteY2" fmla="*/ 293262 h 342089"/>
                  <a:gd name="connsiteX3" fmla="*/ 30962 w 108452"/>
                  <a:gd name="connsiteY3" fmla="*/ 171233 h 342089"/>
                  <a:gd name="connsiteX4" fmla="*/ 29548 w 108452"/>
                  <a:gd name="connsiteY4" fmla="*/ 167820 h 342089"/>
                  <a:gd name="connsiteX5" fmla="*/ 29548 w 108452"/>
                  <a:gd name="connsiteY5" fmla="*/ 20169 h 342089"/>
                  <a:gd name="connsiteX6" fmla="*/ 49717 w 108452"/>
                  <a:gd name="connsiteY6" fmla="*/ 0 h 342089"/>
                  <a:gd name="connsiteX7" fmla="*/ 88283 w 108452"/>
                  <a:gd name="connsiteY7" fmla="*/ 0 h 342089"/>
                  <a:gd name="connsiteX8" fmla="*/ 108452 w 108452"/>
                  <a:gd name="connsiteY8" fmla="*/ 20169 h 342089"/>
                  <a:gd name="connsiteX9" fmla="*/ 108452 w 108452"/>
                  <a:gd name="connsiteY9" fmla="*/ 167820 h 342089"/>
                  <a:gd name="connsiteX10" fmla="*/ 106125 w 108452"/>
                  <a:gd name="connsiteY10" fmla="*/ 173438 h 342089"/>
                  <a:gd name="connsiteX11" fmla="*/ 77784 w 108452"/>
                  <a:gd name="connsiteY11" fmla="*/ 311996 h 342089"/>
                  <a:gd name="connsiteX0" fmla="*/ 77784 w 108452"/>
                  <a:gd name="connsiteY0" fmla="*/ 311996 h 342089"/>
                  <a:gd name="connsiteX1" fmla="*/ 30094 w 108452"/>
                  <a:gd name="connsiteY1" fmla="*/ 340952 h 342089"/>
                  <a:gd name="connsiteX2" fmla="*/ 1137 w 108452"/>
                  <a:gd name="connsiteY2" fmla="*/ 293262 h 342089"/>
                  <a:gd name="connsiteX3" fmla="*/ 30962 w 108452"/>
                  <a:gd name="connsiteY3" fmla="*/ 171233 h 342089"/>
                  <a:gd name="connsiteX4" fmla="*/ 29548 w 108452"/>
                  <a:gd name="connsiteY4" fmla="*/ 167820 h 342089"/>
                  <a:gd name="connsiteX5" fmla="*/ 29548 w 108452"/>
                  <a:gd name="connsiteY5" fmla="*/ 20169 h 342089"/>
                  <a:gd name="connsiteX6" fmla="*/ 49717 w 108452"/>
                  <a:gd name="connsiteY6" fmla="*/ 0 h 342089"/>
                  <a:gd name="connsiteX7" fmla="*/ 88283 w 108452"/>
                  <a:gd name="connsiteY7" fmla="*/ 0 h 342089"/>
                  <a:gd name="connsiteX8" fmla="*/ 108452 w 108452"/>
                  <a:gd name="connsiteY8" fmla="*/ 20169 h 342089"/>
                  <a:gd name="connsiteX9" fmla="*/ 108452 w 108452"/>
                  <a:gd name="connsiteY9" fmla="*/ 167820 h 342089"/>
                  <a:gd name="connsiteX10" fmla="*/ 77784 w 108452"/>
                  <a:gd name="connsiteY10" fmla="*/ 311996 h 342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8452" h="342089">
                    <a:moveTo>
                      <a:pt x="77784" y="311996"/>
                    </a:moveTo>
                    <a:cubicBezTo>
                      <a:pt x="72611" y="333161"/>
                      <a:pt x="51260" y="346126"/>
                      <a:pt x="30094" y="340952"/>
                    </a:cubicBezTo>
                    <a:cubicBezTo>
                      <a:pt x="8928" y="335779"/>
                      <a:pt x="-4037" y="314428"/>
                      <a:pt x="1137" y="293262"/>
                    </a:cubicBezTo>
                    <a:lnTo>
                      <a:pt x="30962" y="171233"/>
                    </a:lnTo>
                    <a:lnTo>
                      <a:pt x="29548" y="167820"/>
                    </a:lnTo>
                    <a:lnTo>
                      <a:pt x="29548" y="20169"/>
                    </a:lnTo>
                    <a:cubicBezTo>
                      <a:pt x="29548" y="9030"/>
                      <a:pt x="38578" y="0"/>
                      <a:pt x="49717" y="0"/>
                    </a:cubicBezTo>
                    <a:lnTo>
                      <a:pt x="88283" y="0"/>
                    </a:lnTo>
                    <a:cubicBezTo>
                      <a:pt x="99422" y="0"/>
                      <a:pt x="108452" y="9030"/>
                      <a:pt x="108452" y="20169"/>
                    </a:cubicBezTo>
                    <a:lnTo>
                      <a:pt x="108452" y="167820"/>
                    </a:lnTo>
                    <a:lnTo>
                      <a:pt x="77784" y="31199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3" name="フリーフォーム: 図形 442">
                <a:extLst>
                  <a:ext uri="{FF2B5EF4-FFF2-40B4-BE49-F238E27FC236}">
                    <a16:creationId xmlns:a16="http://schemas.microsoft.com/office/drawing/2014/main" id="{C88D03ED-8CF0-4EED-B619-DC2D4B3E0A06}"/>
                  </a:ext>
                </a:extLst>
              </p:cNvPr>
              <p:cNvSpPr/>
              <p:nvPr/>
            </p:nvSpPr>
            <p:spPr>
              <a:xfrm rot="4462961">
                <a:off x="1398773" y="2415333"/>
                <a:ext cx="303726" cy="466150"/>
              </a:xfrm>
              <a:custGeom>
                <a:avLst/>
                <a:gdLst>
                  <a:gd name="connsiteX0" fmla="*/ 15 w 455637"/>
                  <a:gd name="connsiteY0" fmla="*/ 40554 h 677413"/>
                  <a:gd name="connsiteX1" fmla="*/ 38349 w 455637"/>
                  <a:gd name="connsiteY1" fmla="*/ 15 h 677413"/>
                  <a:gd name="connsiteX2" fmla="*/ 78889 w 455637"/>
                  <a:gd name="connsiteY2" fmla="*/ 38349 h 677413"/>
                  <a:gd name="connsiteX3" fmla="*/ 82211 w 455637"/>
                  <a:gd name="connsiteY3" fmla="*/ 157185 h 677413"/>
                  <a:gd name="connsiteX4" fmla="*/ 135374 w 455637"/>
                  <a:gd name="connsiteY4" fmla="*/ 238263 h 677413"/>
                  <a:gd name="connsiteX5" fmla="*/ 143936 w 455637"/>
                  <a:gd name="connsiteY5" fmla="*/ 232041 h 677413"/>
                  <a:gd name="connsiteX6" fmla="*/ 143936 w 455637"/>
                  <a:gd name="connsiteY6" fmla="*/ 192525 h 677413"/>
                  <a:gd name="connsiteX7" fmla="*/ 162797 w 455637"/>
                  <a:gd name="connsiteY7" fmla="*/ 173665 h 677413"/>
                  <a:gd name="connsiteX8" fmla="*/ 198859 w 455637"/>
                  <a:gd name="connsiteY8" fmla="*/ 173665 h 677413"/>
                  <a:gd name="connsiteX9" fmla="*/ 203887 w 455637"/>
                  <a:gd name="connsiteY9" fmla="*/ 175748 h 677413"/>
                  <a:gd name="connsiteX10" fmla="*/ 206785 w 455637"/>
                  <a:gd name="connsiteY10" fmla="*/ 174980 h 677413"/>
                  <a:gd name="connsiteX11" fmla="*/ 215949 w 455637"/>
                  <a:gd name="connsiteY11" fmla="*/ 176216 h 677413"/>
                  <a:gd name="connsiteX12" fmla="*/ 217562 w 455637"/>
                  <a:gd name="connsiteY12" fmla="*/ 174893 h 677413"/>
                  <a:gd name="connsiteX13" fmla="*/ 248326 w 455637"/>
                  <a:gd name="connsiteY13" fmla="*/ 164291 h 677413"/>
                  <a:gd name="connsiteX14" fmla="*/ 287874 w 455637"/>
                  <a:gd name="connsiteY14" fmla="*/ 183567 h 677413"/>
                  <a:gd name="connsiteX15" fmla="*/ 289330 w 455637"/>
                  <a:gd name="connsiteY15" fmla="*/ 185211 h 677413"/>
                  <a:gd name="connsiteX16" fmla="*/ 294389 w 455637"/>
                  <a:gd name="connsiteY16" fmla="*/ 186210 h 677413"/>
                  <a:gd name="connsiteX17" fmla="*/ 384105 w 455637"/>
                  <a:gd name="connsiteY17" fmla="*/ 245969 h 677413"/>
                  <a:gd name="connsiteX18" fmla="*/ 394004 w 455637"/>
                  <a:gd name="connsiteY18" fmla="*/ 295359 h 677413"/>
                  <a:gd name="connsiteX19" fmla="*/ 394004 w 455637"/>
                  <a:gd name="connsiteY19" fmla="*/ 295358 h 677413"/>
                  <a:gd name="connsiteX20" fmla="*/ 344614 w 455637"/>
                  <a:gd name="connsiteY20" fmla="*/ 305257 h 677413"/>
                  <a:gd name="connsiteX21" fmla="*/ 276327 w 455637"/>
                  <a:gd name="connsiteY21" fmla="*/ 259773 h 677413"/>
                  <a:gd name="connsiteX22" fmla="*/ 272054 w 455637"/>
                  <a:gd name="connsiteY22" fmla="*/ 268539 h 677413"/>
                  <a:gd name="connsiteX23" fmla="*/ 433101 w 455637"/>
                  <a:gd name="connsiteY23" fmla="*/ 490156 h 677413"/>
                  <a:gd name="connsiteX24" fmla="*/ 407027 w 455637"/>
                  <a:gd name="connsiteY24" fmla="*/ 654878 h 677413"/>
                  <a:gd name="connsiteX25" fmla="*/ 407027 w 455637"/>
                  <a:gd name="connsiteY25" fmla="*/ 654876 h 677413"/>
                  <a:gd name="connsiteX26" fmla="*/ 242306 w 455637"/>
                  <a:gd name="connsiteY26" fmla="*/ 628803 h 677413"/>
                  <a:gd name="connsiteX27" fmla="*/ 68845 w 455637"/>
                  <a:gd name="connsiteY27" fmla="*/ 387237 h 677413"/>
                  <a:gd name="connsiteX28" fmla="*/ 51427 w 455637"/>
                  <a:gd name="connsiteY28" fmla="*/ 299266 h 677413"/>
                  <a:gd name="connsiteX29" fmla="*/ 12224 w 455637"/>
                  <a:gd name="connsiteY29" fmla="*/ 194347 h 677413"/>
                  <a:gd name="connsiteX30" fmla="*/ 10177 w 455637"/>
                  <a:gd name="connsiteY30" fmla="*/ 183569 h 677413"/>
                  <a:gd name="connsiteX31" fmla="*/ 3603 w 455637"/>
                  <a:gd name="connsiteY31" fmla="*/ 168872 h 677413"/>
                  <a:gd name="connsiteX0" fmla="*/ 15 w 455637"/>
                  <a:gd name="connsiteY0" fmla="*/ 40554 h 677413"/>
                  <a:gd name="connsiteX1" fmla="*/ 38349 w 455637"/>
                  <a:gd name="connsiteY1" fmla="*/ 15 h 677413"/>
                  <a:gd name="connsiteX2" fmla="*/ 78889 w 455637"/>
                  <a:gd name="connsiteY2" fmla="*/ 38349 h 677413"/>
                  <a:gd name="connsiteX3" fmla="*/ 82211 w 455637"/>
                  <a:gd name="connsiteY3" fmla="*/ 157185 h 677413"/>
                  <a:gd name="connsiteX4" fmla="*/ 135374 w 455637"/>
                  <a:gd name="connsiteY4" fmla="*/ 238263 h 677413"/>
                  <a:gd name="connsiteX5" fmla="*/ 143936 w 455637"/>
                  <a:gd name="connsiteY5" fmla="*/ 192525 h 677413"/>
                  <a:gd name="connsiteX6" fmla="*/ 162797 w 455637"/>
                  <a:gd name="connsiteY6" fmla="*/ 173665 h 677413"/>
                  <a:gd name="connsiteX7" fmla="*/ 198859 w 455637"/>
                  <a:gd name="connsiteY7" fmla="*/ 173665 h 677413"/>
                  <a:gd name="connsiteX8" fmla="*/ 203887 w 455637"/>
                  <a:gd name="connsiteY8" fmla="*/ 175748 h 677413"/>
                  <a:gd name="connsiteX9" fmla="*/ 206785 w 455637"/>
                  <a:gd name="connsiteY9" fmla="*/ 174980 h 677413"/>
                  <a:gd name="connsiteX10" fmla="*/ 215949 w 455637"/>
                  <a:gd name="connsiteY10" fmla="*/ 176216 h 677413"/>
                  <a:gd name="connsiteX11" fmla="*/ 217562 w 455637"/>
                  <a:gd name="connsiteY11" fmla="*/ 174893 h 677413"/>
                  <a:gd name="connsiteX12" fmla="*/ 248326 w 455637"/>
                  <a:gd name="connsiteY12" fmla="*/ 164291 h 677413"/>
                  <a:gd name="connsiteX13" fmla="*/ 287874 w 455637"/>
                  <a:gd name="connsiteY13" fmla="*/ 183567 h 677413"/>
                  <a:gd name="connsiteX14" fmla="*/ 289330 w 455637"/>
                  <a:gd name="connsiteY14" fmla="*/ 185211 h 677413"/>
                  <a:gd name="connsiteX15" fmla="*/ 294389 w 455637"/>
                  <a:gd name="connsiteY15" fmla="*/ 186210 h 677413"/>
                  <a:gd name="connsiteX16" fmla="*/ 384105 w 455637"/>
                  <a:gd name="connsiteY16" fmla="*/ 245969 h 677413"/>
                  <a:gd name="connsiteX17" fmla="*/ 394004 w 455637"/>
                  <a:gd name="connsiteY17" fmla="*/ 295359 h 677413"/>
                  <a:gd name="connsiteX18" fmla="*/ 394004 w 455637"/>
                  <a:gd name="connsiteY18" fmla="*/ 295358 h 677413"/>
                  <a:gd name="connsiteX19" fmla="*/ 344614 w 455637"/>
                  <a:gd name="connsiteY19" fmla="*/ 305257 h 677413"/>
                  <a:gd name="connsiteX20" fmla="*/ 276327 w 455637"/>
                  <a:gd name="connsiteY20" fmla="*/ 259773 h 677413"/>
                  <a:gd name="connsiteX21" fmla="*/ 272054 w 455637"/>
                  <a:gd name="connsiteY21" fmla="*/ 268539 h 677413"/>
                  <a:gd name="connsiteX22" fmla="*/ 433101 w 455637"/>
                  <a:gd name="connsiteY22" fmla="*/ 490156 h 677413"/>
                  <a:gd name="connsiteX23" fmla="*/ 407027 w 455637"/>
                  <a:gd name="connsiteY23" fmla="*/ 654878 h 677413"/>
                  <a:gd name="connsiteX24" fmla="*/ 407027 w 455637"/>
                  <a:gd name="connsiteY24" fmla="*/ 654876 h 677413"/>
                  <a:gd name="connsiteX25" fmla="*/ 242306 w 455637"/>
                  <a:gd name="connsiteY25" fmla="*/ 628803 h 677413"/>
                  <a:gd name="connsiteX26" fmla="*/ 68845 w 455637"/>
                  <a:gd name="connsiteY26" fmla="*/ 387237 h 677413"/>
                  <a:gd name="connsiteX27" fmla="*/ 51427 w 455637"/>
                  <a:gd name="connsiteY27" fmla="*/ 299266 h 677413"/>
                  <a:gd name="connsiteX28" fmla="*/ 12224 w 455637"/>
                  <a:gd name="connsiteY28" fmla="*/ 194347 h 677413"/>
                  <a:gd name="connsiteX29" fmla="*/ 10177 w 455637"/>
                  <a:gd name="connsiteY29" fmla="*/ 183569 h 677413"/>
                  <a:gd name="connsiteX30" fmla="*/ 3603 w 455637"/>
                  <a:gd name="connsiteY30" fmla="*/ 168872 h 677413"/>
                  <a:gd name="connsiteX31" fmla="*/ 15 w 455637"/>
                  <a:gd name="connsiteY31" fmla="*/ 40554 h 677413"/>
                  <a:gd name="connsiteX0" fmla="*/ 15 w 441378"/>
                  <a:gd name="connsiteY0" fmla="*/ 40554 h 677413"/>
                  <a:gd name="connsiteX1" fmla="*/ 38349 w 441378"/>
                  <a:gd name="connsiteY1" fmla="*/ 15 h 677413"/>
                  <a:gd name="connsiteX2" fmla="*/ 78889 w 441378"/>
                  <a:gd name="connsiteY2" fmla="*/ 38349 h 677413"/>
                  <a:gd name="connsiteX3" fmla="*/ 82211 w 441378"/>
                  <a:gd name="connsiteY3" fmla="*/ 157185 h 677413"/>
                  <a:gd name="connsiteX4" fmla="*/ 135374 w 441378"/>
                  <a:gd name="connsiteY4" fmla="*/ 238263 h 677413"/>
                  <a:gd name="connsiteX5" fmla="*/ 143936 w 441378"/>
                  <a:gd name="connsiteY5" fmla="*/ 192525 h 677413"/>
                  <a:gd name="connsiteX6" fmla="*/ 162797 w 441378"/>
                  <a:gd name="connsiteY6" fmla="*/ 173665 h 677413"/>
                  <a:gd name="connsiteX7" fmla="*/ 198859 w 441378"/>
                  <a:gd name="connsiteY7" fmla="*/ 173665 h 677413"/>
                  <a:gd name="connsiteX8" fmla="*/ 203887 w 441378"/>
                  <a:gd name="connsiteY8" fmla="*/ 175748 h 677413"/>
                  <a:gd name="connsiteX9" fmla="*/ 206785 w 441378"/>
                  <a:gd name="connsiteY9" fmla="*/ 174980 h 677413"/>
                  <a:gd name="connsiteX10" fmla="*/ 215949 w 441378"/>
                  <a:gd name="connsiteY10" fmla="*/ 176216 h 677413"/>
                  <a:gd name="connsiteX11" fmla="*/ 217562 w 441378"/>
                  <a:gd name="connsiteY11" fmla="*/ 174893 h 677413"/>
                  <a:gd name="connsiteX12" fmla="*/ 248326 w 441378"/>
                  <a:gd name="connsiteY12" fmla="*/ 164291 h 677413"/>
                  <a:gd name="connsiteX13" fmla="*/ 287874 w 441378"/>
                  <a:gd name="connsiteY13" fmla="*/ 183567 h 677413"/>
                  <a:gd name="connsiteX14" fmla="*/ 289330 w 441378"/>
                  <a:gd name="connsiteY14" fmla="*/ 185211 h 677413"/>
                  <a:gd name="connsiteX15" fmla="*/ 294389 w 441378"/>
                  <a:gd name="connsiteY15" fmla="*/ 186210 h 677413"/>
                  <a:gd name="connsiteX16" fmla="*/ 384105 w 441378"/>
                  <a:gd name="connsiteY16" fmla="*/ 245969 h 677413"/>
                  <a:gd name="connsiteX17" fmla="*/ 394004 w 441378"/>
                  <a:gd name="connsiteY17" fmla="*/ 295359 h 677413"/>
                  <a:gd name="connsiteX18" fmla="*/ 394004 w 441378"/>
                  <a:gd name="connsiteY18" fmla="*/ 295358 h 677413"/>
                  <a:gd name="connsiteX19" fmla="*/ 344614 w 441378"/>
                  <a:gd name="connsiteY19" fmla="*/ 305257 h 677413"/>
                  <a:gd name="connsiteX20" fmla="*/ 276327 w 441378"/>
                  <a:gd name="connsiteY20" fmla="*/ 259773 h 677413"/>
                  <a:gd name="connsiteX21" fmla="*/ 272054 w 441378"/>
                  <a:gd name="connsiteY21" fmla="*/ 268539 h 677413"/>
                  <a:gd name="connsiteX22" fmla="*/ 407083 w 441378"/>
                  <a:gd name="connsiteY22" fmla="*/ 428986 h 677413"/>
                  <a:gd name="connsiteX23" fmla="*/ 407027 w 441378"/>
                  <a:gd name="connsiteY23" fmla="*/ 654878 h 677413"/>
                  <a:gd name="connsiteX24" fmla="*/ 407027 w 441378"/>
                  <a:gd name="connsiteY24" fmla="*/ 654876 h 677413"/>
                  <a:gd name="connsiteX25" fmla="*/ 242306 w 441378"/>
                  <a:gd name="connsiteY25" fmla="*/ 628803 h 677413"/>
                  <a:gd name="connsiteX26" fmla="*/ 68845 w 441378"/>
                  <a:gd name="connsiteY26" fmla="*/ 387237 h 677413"/>
                  <a:gd name="connsiteX27" fmla="*/ 51427 w 441378"/>
                  <a:gd name="connsiteY27" fmla="*/ 299266 h 677413"/>
                  <a:gd name="connsiteX28" fmla="*/ 12224 w 441378"/>
                  <a:gd name="connsiteY28" fmla="*/ 194347 h 677413"/>
                  <a:gd name="connsiteX29" fmla="*/ 10177 w 441378"/>
                  <a:gd name="connsiteY29" fmla="*/ 183569 h 677413"/>
                  <a:gd name="connsiteX30" fmla="*/ 3603 w 441378"/>
                  <a:gd name="connsiteY30" fmla="*/ 168872 h 677413"/>
                  <a:gd name="connsiteX31" fmla="*/ 15 w 441378"/>
                  <a:gd name="connsiteY31" fmla="*/ 40554 h 677413"/>
                  <a:gd name="connsiteX0" fmla="*/ 15 w 441378"/>
                  <a:gd name="connsiteY0" fmla="*/ 40554 h 677413"/>
                  <a:gd name="connsiteX1" fmla="*/ 38349 w 441378"/>
                  <a:gd name="connsiteY1" fmla="*/ 15 h 677413"/>
                  <a:gd name="connsiteX2" fmla="*/ 78889 w 441378"/>
                  <a:gd name="connsiteY2" fmla="*/ 38349 h 677413"/>
                  <a:gd name="connsiteX3" fmla="*/ 82211 w 441378"/>
                  <a:gd name="connsiteY3" fmla="*/ 157185 h 677413"/>
                  <a:gd name="connsiteX4" fmla="*/ 135374 w 441378"/>
                  <a:gd name="connsiteY4" fmla="*/ 238263 h 677413"/>
                  <a:gd name="connsiteX5" fmla="*/ 143936 w 441378"/>
                  <a:gd name="connsiteY5" fmla="*/ 192525 h 677413"/>
                  <a:gd name="connsiteX6" fmla="*/ 162797 w 441378"/>
                  <a:gd name="connsiteY6" fmla="*/ 173665 h 677413"/>
                  <a:gd name="connsiteX7" fmla="*/ 198859 w 441378"/>
                  <a:gd name="connsiteY7" fmla="*/ 173665 h 677413"/>
                  <a:gd name="connsiteX8" fmla="*/ 203887 w 441378"/>
                  <a:gd name="connsiteY8" fmla="*/ 175748 h 677413"/>
                  <a:gd name="connsiteX9" fmla="*/ 206785 w 441378"/>
                  <a:gd name="connsiteY9" fmla="*/ 174980 h 677413"/>
                  <a:gd name="connsiteX10" fmla="*/ 215949 w 441378"/>
                  <a:gd name="connsiteY10" fmla="*/ 176216 h 677413"/>
                  <a:gd name="connsiteX11" fmla="*/ 217562 w 441378"/>
                  <a:gd name="connsiteY11" fmla="*/ 174893 h 677413"/>
                  <a:gd name="connsiteX12" fmla="*/ 248326 w 441378"/>
                  <a:gd name="connsiteY12" fmla="*/ 164291 h 677413"/>
                  <a:gd name="connsiteX13" fmla="*/ 287874 w 441378"/>
                  <a:gd name="connsiteY13" fmla="*/ 183567 h 677413"/>
                  <a:gd name="connsiteX14" fmla="*/ 289330 w 441378"/>
                  <a:gd name="connsiteY14" fmla="*/ 185211 h 677413"/>
                  <a:gd name="connsiteX15" fmla="*/ 294389 w 441378"/>
                  <a:gd name="connsiteY15" fmla="*/ 186210 h 677413"/>
                  <a:gd name="connsiteX16" fmla="*/ 384105 w 441378"/>
                  <a:gd name="connsiteY16" fmla="*/ 245969 h 677413"/>
                  <a:gd name="connsiteX17" fmla="*/ 394004 w 441378"/>
                  <a:gd name="connsiteY17" fmla="*/ 295359 h 677413"/>
                  <a:gd name="connsiteX18" fmla="*/ 394004 w 441378"/>
                  <a:gd name="connsiteY18" fmla="*/ 295358 h 677413"/>
                  <a:gd name="connsiteX19" fmla="*/ 344614 w 441378"/>
                  <a:gd name="connsiteY19" fmla="*/ 305257 h 677413"/>
                  <a:gd name="connsiteX20" fmla="*/ 276327 w 441378"/>
                  <a:gd name="connsiteY20" fmla="*/ 259773 h 677413"/>
                  <a:gd name="connsiteX21" fmla="*/ 272054 w 441378"/>
                  <a:gd name="connsiteY21" fmla="*/ 268539 h 677413"/>
                  <a:gd name="connsiteX22" fmla="*/ 407083 w 441378"/>
                  <a:gd name="connsiteY22" fmla="*/ 428986 h 677413"/>
                  <a:gd name="connsiteX23" fmla="*/ 407027 w 441378"/>
                  <a:gd name="connsiteY23" fmla="*/ 654878 h 677413"/>
                  <a:gd name="connsiteX24" fmla="*/ 407027 w 441378"/>
                  <a:gd name="connsiteY24" fmla="*/ 654876 h 677413"/>
                  <a:gd name="connsiteX25" fmla="*/ 242306 w 441378"/>
                  <a:gd name="connsiteY25" fmla="*/ 628803 h 677413"/>
                  <a:gd name="connsiteX26" fmla="*/ 68845 w 441378"/>
                  <a:gd name="connsiteY26" fmla="*/ 387237 h 677413"/>
                  <a:gd name="connsiteX27" fmla="*/ 51427 w 441378"/>
                  <a:gd name="connsiteY27" fmla="*/ 299266 h 677413"/>
                  <a:gd name="connsiteX28" fmla="*/ 12224 w 441378"/>
                  <a:gd name="connsiteY28" fmla="*/ 194347 h 677413"/>
                  <a:gd name="connsiteX29" fmla="*/ 10177 w 441378"/>
                  <a:gd name="connsiteY29" fmla="*/ 183569 h 677413"/>
                  <a:gd name="connsiteX30" fmla="*/ 3603 w 441378"/>
                  <a:gd name="connsiteY30" fmla="*/ 168872 h 677413"/>
                  <a:gd name="connsiteX31" fmla="*/ 15 w 441378"/>
                  <a:gd name="connsiteY31" fmla="*/ 40554 h 6774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441378" h="677413">
                    <a:moveTo>
                      <a:pt x="15" y="40554"/>
                    </a:moveTo>
                    <a:cubicBezTo>
                      <a:pt x="-594" y="18774"/>
                      <a:pt x="16568" y="624"/>
                      <a:pt x="38349" y="15"/>
                    </a:cubicBezTo>
                    <a:cubicBezTo>
                      <a:pt x="60130" y="-594"/>
                      <a:pt x="78279" y="16568"/>
                      <a:pt x="78889" y="38349"/>
                    </a:cubicBezTo>
                    <a:cubicBezTo>
                      <a:pt x="79996" y="77961"/>
                      <a:pt x="81104" y="117573"/>
                      <a:pt x="82211" y="157185"/>
                    </a:cubicBezTo>
                    <a:lnTo>
                      <a:pt x="135374" y="238263"/>
                    </a:lnTo>
                    <a:lnTo>
                      <a:pt x="143936" y="192525"/>
                    </a:lnTo>
                    <a:cubicBezTo>
                      <a:pt x="143936" y="182109"/>
                      <a:pt x="152381" y="173665"/>
                      <a:pt x="162797" y="173665"/>
                    </a:cubicBezTo>
                    <a:lnTo>
                      <a:pt x="198859" y="173665"/>
                    </a:lnTo>
                    <a:lnTo>
                      <a:pt x="203887" y="175748"/>
                    </a:lnTo>
                    <a:lnTo>
                      <a:pt x="206785" y="174980"/>
                    </a:lnTo>
                    <a:lnTo>
                      <a:pt x="215949" y="176216"/>
                    </a:lnTo>
                    <a:lnTo>
                      <a:pt x="217562" y="174893"/>
                    </a:lnTo>
                    <a:cubicBezTo>
                      <a:pt x="223130" y="163470"/>
                      <a:pt x="236903" y="158723"/>
                      <a:pt x="248326" y="164291"/>
                    </a:cubicBezTo>
                    <a:lnTo>
                      <a:pt x="287874" y="183567"/>
                    </a:lnTo>
                    <a:lnTo>
                      <a:pt x="289330" y="185211"/>
                    </a:lnTo>
                    <a:lnTo>
                      <a:pt x="294389" y="186210"/>
                    </a:lnTo>
                    <a:lnTo>
                      <a:pt x="384105" y="245969"/>
                    </a:lnTo>
                    <a:cubicBezTo>
                      <a:pt x="400479" y="256874"/>
                      <a:pt x="404910" y="278987"/>
                      <a:pt x="394004" y="295359"/>
                    </a:cubicBezTo>
                    <a:lnTo>
                      <a:pt x="394004" y="295358"/>
                    </a:lnTo>
                    <a:cubicBezTo>
                      <a:pt x="383099" y="311731"/>
                      <a:pt x="360986" y="316162"/>
                      <a:pt x="344614" y="305257"/>
                    </a:cubicBezTo>
                    <a:lnTo>
                      <a:pt x="276327" y="259773"/>
                    </a:lnTo>
                    <a:lnTo>
                      <a:pt x="272054" y="268539"/>
                    </a:lnTo>
                    <a:cubicBezTo>
                      <a:pt x="317064" y="322021"/>
                      <a:pt x="382857" y="352570"/>
                      <a:pt x="407083" y="428986"/>
                    </a:cubicBezTo>
                    <a:cubicBezTo>
                      <a:pt x="445369" y="481673"/>
                      <a:pt x="459715" y="616591"/>
                      <a:pt x="407027" y="654878"/>
                    </a:cubicBezTo>
                    <a:lnTo>
                      <a:pt x="407027" y="654876"/>
                    </a:lnTo>
                    <a:cubicBezTo>
                      <a:pt x="354341" y="693164"/>
                      <a:pt x="280592" y="681490"/>
                      <a:pt x="242306" y="628803"/>
                    </a:cubicBezTo>
                    <a:lnTo>
                      <a:pt x="68845" y="387237"/>
                    </a:lnTo>
                    <a:cubicBezTo>
                      <a:pt x="37032" y="332314"/>
                      <a:pt x="56512" y="325904"/>
                      <a:pt x="51427" y="299266"/>
                    </a:cubicBezTo>
                    <a:lnTo>
                      <a:pt x="12224" y="194347"/>
                    </a:lnTo>
                    <a:lnTo>
                      <a:pt x="10177" y="183569"/>
                    </a:lnTo>
                    <a:lnTo>
                      <a:pt x="3603" y="168872"/>
                    </a:lnTo>
                    <a:lnTo>
                      <a:pt x="15" y="40554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3" name="四角形: 上の 2 つの角を丸める 452">
                <a:extLst>
                  <a:ext uri="{FF2B5EF4-FFF2-40B4-BE49-F238E27FC236}">
                    <a16:creationId xmlns:a16="http://schemas.microsoft.com/office/drawing/2014/main" id="{A770E97C-2C6C-485F-9759-28ED0E305B1B}"/>
                  </a:ext>
                </a:extLst>
              </p:cNvPr>
              <p:cNvSpPr/>
              <p:nvPr/>
            </p:nvSpPr>
            <p:spPr>
              <a:xfrm rot="11515018">
                <a:off x="1249836" y="2734459"/>
                <a:ext cx="248354" cy="76547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96" name="グループ化 495">
              <a:extLst>
                <a:ext uri="{FF2B5EF4-FFF2-40B4-BE49-F238E27FC236}">
                  <a16:creationId xmlns:a16="http://schemas.microsoft.com/office/drawing/2014/main" id="{C2C6C545-B33B-42CE-9B52-77B6D1984B77}"/>
                </a:ext>
              </a:extLst>
            </p:cNvPr>
            <p:cNvGrpSpPr/>
            <p:nvPr/>
          </p:nvGrpSpPr>
          <p:grpSpPr>
            <a:xfrm>
              <a:off x="2114355" y="5593103"/>
              <a:ext cx="658581" cy="441249"/>
              <a:chOff x="2243895" y="2750843"/>
              <a:chExt cx="658581" cy="441249"/>
            </a:xfrm>
          </p:grpSpPr>
          <p:sp>
            <p:nvSpPr>
              <p:cNvPr id="497" name="吹き出し: 円形 496">
                <a:extLst>
                  <a:ext uri="{FF2B5EF4-FFF2-40B4-BE49-F238E27FC236}">
                    <a16:creationId xmlns:a16="http://schemas.microsoft.com/office/drawing/2014/main" id="{68CE910A-1A5F-419B-8021-9A629520871E}"/>
                  </a:ext>
                </a:extLst>
              </p:cNvPr>
              <p:cNvSpPr/>
              <p:nvPr/>
            </p:nvSpPr>
            <p:spPr bwMode="auto">
              <a:xfrm>
                <a:off x="2243895" y="2750843"/>
                <a:ext cx="658581" cy="441249"/>
              </a:xfrm>
              <a:prstGeom prst="wedgeEllipseCallout">
                <a:avLst>
                  <a:gd name="adj1" fmla="val -34332"/>
                  <a:gd name="adj2" fmla="val -77092"/>
                </a:avLst>
              </a:prstGeom>
              <a:solidFill>
                <a:schemeClr val="bg1"/>
              </a:solidFill>
              <a:ln w="19050">
                <a:solidFill>
                  <a:schemeClr val="bg1">
                    <a:lumMod val="85000"/>
                  </a:scheme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98" name="テキスト ボックス 497">
                <a:extLst>
                  <a:ext uri="{FF2B5EF4-FFF2-40B4-BE49-F238E27FC236}">
                    <a16:creationId xmlns:a16="http://schemas.microsoft.com/office/drawing/2014/main" id="{EC4C2543-4061-4426-998F-FC1FB0D7D986}"/>
                  </a:ext>
                </a:extLst>
              </p:cNvPr>
              <p:cNvSpPr txBox="1"/>
              <p:nvPr/>
            </p:nvSpPr>
            <p:spPr>
              <a:xfrm>
                <a:off x="2375001" y="2870655"/>
                <a:ext cx="411351" cy="18698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sz="12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モグモグ</a:t>
                </a:r>
              </a:p>
            </p:txBody>
          </p:sp>
        </p:grpSp>
      </p:grpSp>
      <p:sp>
        <p:nvSpPr>
          <p:cNvPr id="499" name="テキスト ボックス 498">
            <a:extLst>
              <a:ext uri="{FF2B5EF4-FFF2-40B4-BE49-F238E27FC236}">
                <a16:creationId xmlns:a16="http://schemas.microsoft.com/office/drawing/2014/main" id="{28929905-DA4F-4503-B9D0-29D5F732E307}"/>
              </a:ext>
            </a:extLst>
          </p:cNvPr>
          <p:cNvSpPr txBox="1"/>
          <p:nvPr/>
        </p:nvSpPr>
        <p:spPr>
          <a:xfrm>
            <a:off x="276046" y="232912"/>
            <a:ext cx="72635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マスクをしながらモグモグ食べる女の子のイラスト</a:t>
            </a:r>
          </a:p>
        </p:txBody>
      </p:sp>
    </p:spTree>
    <p:extLst>
      <p:ext uri="{BB962C8B-B14F-4D97-AF65-F5344CB8AC3E}">
        <p14:creationId xmlns:p14="http://schemas.microsoft.com/office/powerpoint/2010/main" val="36623039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32</Words>
  <Application>Microsoft Office PowerPoint</Application>
  <PresentationFormat>A4 210 x 297 mm</PresentationFormat>
  <Paragraphs>14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pptxg08_マスクをしながらモグモグ食べる女の子のイラスト</dc:title>
  <dc:subject>pptxg08_マスクをしながらモグモグ食べる女の子のイラスト</dc:subject>
  <dc:creator>でじけろお</dc:creator>
  <cp:revision>1</cp:revision>
  <dcterms:created xsi:type="dcterms:W3CDTF">2018-05-20T00:31:01Z</dcterms:created>
  <dcterms:modified xsi:type="dcterms:W3CDTF">2021-07-27T10:19:00Z</dcterms:modified>
  <cp:version>1</cp:version>
</cp:coreProperties>
</file>